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36"/>
  </p:notesMasterIdLst>
  <p:sldIdLst>
    <p:sldId id="333" r:id="rId2"/>
    <p:sldId id="323" r:id="rId3"/>
    <p:sldId id="324" r:id="rId4"/>
    <p:sldId id="325" r:id="rId5"/>
    <p:sldId id="326" r:id="rId6"/>
    <p:sldId id="327" r:id="rId7"/>
    <p:sldId id="328" r:id="rId8"/>
    <p:sldId id="329" r:id="rId9"/>
    <p:sldId id="330" r:id="rId10"/>
    <p:sldId id="331" r:id="rId11"/>
    <p:sldId id="332" r:id="rId12"/>
    <p:sldId id="290" r:id="rId13"/>
    <p:sldId id="259" r:id="rId14"/>
    <p:sldId id="257" r:id="rId15"/>
    <p:sldId id="292" r:id="rId16"/>
    <p:sldId id="308" r:id="rId17"/>
    <p:sldId id="272" r:id="rId18"/>
    <p:sldId id="335" r:id="rId19"/>
    <p:sldId id="314" r:id="rId20"/>
    <p:sldId id="299" r:id="rId21"/>
    <p:sldId id="300" r:id="rId22"/>
    <p:sldId id="316" r:id="rId23"/>
    <p:sldId id="301" r:id="rId24"/>
    <p:sldId id="321" r:id="rId25"/>
    <p:sldId id="334" r:id="rId26"/>
    <p:sldId id="309" r:id="rId27"/>
    <p:sldId id="310" r:id="rId28"/>
    <p:sldId id="311" r:id="rId29"/>
    <p:sldId id="312" r:id="rId30"/>
    <p:sldId id="313" r:id="rId31"/>
    <p:sldId id="302" r:id="rId32"/>
    <p:sldId id="303" r:id="rId33"/>
    <p:sldId id="266" r:id="rId34"/>
    <p:sldId id="315" r:id="rId3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Dosis Light" panose="020B0604020202020204" charset="0"/>
      <p:regular r:id="rId41"/>
      <p:bold r:id="rId42"/>
    </p:embeddedFont>
    <p:embeddedFont>
      <p:font typeface="Dosis" panose="020B0604020202020204" charset="0"/>
      <p:regular r:id="rId43"/>
      <p:bold r:id="rId44"/>
    </p:embeddedFont>
    <p:embeddedFont>
      <p:font typeface="Pontano Sans" panose="020B0604020202020204" charset="0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DC7E"/>
    <a:srgbClr val="009242"/>
    <a:srgbClr val="008A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701923-9978-46AD-B737-CE86F22EDA9A}" v="249" dt="2018-05-20T08:52:10.399"/>
    <p1510:client id="{702C714C-BD63-4DB3-B2A3-77746FBC1FA8}" v="184" dt="2018-05-20T08:48:01.043"/>
    <p1510:client id="{BA3F7A00-588B-4A3C-8D26-70154ADD5B00}" v="5" dt="2018-05-20T08:38:41.702"/>
    <p1510:client id="{9DE4AC27-6C3F-422D-9492-490609C8FA9A}" v="218" dt="2018-05-21T08:06:59.454"/>
    <p1510:client id="{7996E3F6-DAF6-4424-97F3-15A334FB5743}" v="285" dt="2018-05-21T07:50:14.470"/>
  </p1510:revLst>
</p1510:revInfo>
</file>

<file path=ppt/tableStyles.xml><?xml version="1.0" encoding="utf-8"?>
<a:tblStyleLst xmlns:a="http://schemas.openxmlformats.org/drawingml/2006/main" def="{54A4F29A-8FEA-49E9-864D-B69DB8872FAB}">
  <a:tblStyle styleId="{54A4F29A-8FEA-49E9-864D-B69DB8872F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/>
              <a:t>Thematic Distribution for Barriers to Adoption of Solar</a:t>
            </a:r>
            <a:r>
              <a:rPr lang="en-AU" baseline="0"/>
              <a:t> Energy</a:t>
            </a:r>
            <a:endParaRPr lang="en-AU"/>
          </a:p>
        </c:rich>
      </c:tx>
      <c:layout>
        <c:manualLayout>
          <c:xMode val="edge"/>
          <c:yMode val="edge"/>
          <c:x val="0.15597826063619888"/>
          <c:y val="2.741603246403642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214219556925423"/>
          <c:y val="0.26917427659452292"/>
          <c:w val="0.51571582355853474"/>
          <c:h val="0.51854359991071441"/>
        </c:manualLayout>
      </c:layout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3">
                  <a:shade val="5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2E2-496D-8890-A817E22BC56E}"/>
              </c:ext>
            </c:extLst>
          </c:dPt>
          <c:dPt>
            <c:idx val="1"/>
            <c:bubble3D val="0"/>
            <c:spPr>
              <a:solidFill>
                <a:schemeClr val="accent3">
                  <a:shade val="7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2E2-496D-8890-A817E22BC56E}"/>
              </c:ext>
            </c:extLst>
          </c:dPt>
          <c:dPt>
            <c:idx val="2"/>
            <c:bubble3D val="0"/>
            <c:spPr>
              <a:solidFill>
                <a:schemeClr val="accent3">
                  <a:shade val="9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B2E2-496D-8890-A817E22BC56E}"/>
              </c:ext>
            </c:extLst>
          </c:dPt>
          <c:dPt>
            <c:idx val="3"/>
            <c:bubble3D val="0"/>
            <c:spPr>
              <a:solidFill>
                <a:schemeClr val="accent3">
                  <a:tint val="9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B2E2-496D-8890-A817E22BC56E}"/>
              </c:ext>
            </c:extLst>
          </c:dPt>
          <c:dPt>
            <c:idx val="4"/>
            <c:bubble3D val="0"/>
            <c:spPr>
              <a:solidFill>
                <a:schemeClr val="accent3">
                  <a:tint val="7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B2E2-496D-8890-A817E22BC56E}"/>
              </c:ext>
            </c:extLst>
          </c:dPt>
          <c:dPt>
            <c:idx val="5"/>
            <c:bubble3D val="0"/>
            <c:spPr>
              <a:solidFill>
                <a:schemeClr val="accent3">
                  <a:tint val="5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B2E2-496D-8890-A817E22BC56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Sheet1!$B$3:$B$8</c:f>
              <c:strCache>
                <c:ptCount val="6"/>
                <c:pt idx="0">
                  <c:v>Capital Cost</c:v>
                </c:pt>
                <c:pt idx="1">
                  <c:v>Environmental Concern</c:v>
                </c:pt>
                <c:pt idx="2">
                  <c:v>Energy Saving Opportunity</c:v>
                </c:pt>
                <c:pt idx="3">
                  <c:v>Hassle Concerns</c:v>
                </c:pt>
                <c:pt idx="4">
                  <c:v>Content with Current Lifestyle</c:v>
                </c:pt>
                <c:pt idx="5">
                  <c:v>Other</c:v>
                </c:pt>
              </c:strCache>
            </c:strRef>
          </c:cat>
          <c:val>
            <c:numRef>
              <c:f>Sheet1!$C$3:$C$8</c:f>
              <c:numCache>
                <c:formatCode>General</c:formatCode>
                <c:ptCount val="6"/>
                <c:pt idx="0">
                  <c:v>45</c:v>
                </c:pt>
                <c:pt idx="1">
                  <c:v>21</c:v>
                </c:pt>
                <c:pt idx="2">
                  <c:v>13</c:v>
                </c:pt>
                <c:pt idx="3">
                  <c:v>11</c:v>
                </c:pt>
                <c:pt idx="4">
                  <c:v>6</c:v>
                </c:pt>
                <c:pt idx="5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B2E2-496D-8890-A817E22BC56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0.03134</cdr:x>
      <cdr:y>0.41594</cdr:y>
    </cdr:from>
    <cdr:to>
      <cdr:x>0.96866</cdr:x>
      <cdr:y>0.61527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789DD093-8F06-436F-877D-2F1917A47474}"/>
            </a:ext>
          </a:extLst>
        </cdr:cNvPr>
        <cdr:cNvSpPr/>
      </cdr:nvSpPr>
      <cdr:spPr>
        <a:xfrm xmlns:a="http://schemas.openxmlformats.org/drawingml/2006/main" rot="20187846">
          <a:off x="145965" y="1926782"/>
          <a:ext cx="4365794" cy="92333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lIns="91440" tIns="45720" rIns="91440" bIns="45720">
          <a:spAutoFit/>
        </a:bodyPr>
        <a:lstStyle xmlns:a="http://schemas.openxmlformats.org/drawingml/2006/main"/>
        <a:p xmlns:a="http://schemas.openxmlformats.org/drawingml/2006/main">
          <a:pPr algn="ctr"/>
          <a:r>
            <a:rPr lang="en-US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rPr>
            <a:t>SAMPLE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5486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Plz</a:t>
            </a:r>
            <a:r>
              <a:rPr lang="en-US" dirty="0"/>
              <a:t> remove the subtitle ;D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7892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1936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Matthew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Aus</a:t>
            </a:r>
            <a:endParaRPr lang="en-US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Focus on WHY, and the individual, more than just demographics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189601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73666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latin typeface="Calibri"/>
                <a:cs typeface="Calibri"/>
              </a:rPr>
              <a:t>Speech notes:</a:t>
            </a:r>
          </a:p>
          <a:p>
            <a:pPr>
              <a:buNone/>
            </a:pPr>
            <a:r>
              <a:rPr lang="en-US" dirty="0"/>
              <a:t>"It will then allow us to relay to suppliers (and others) what aspects to address to better increase consumer demand; whether it be better education of benefits or an adjustment in its application process. "</a:t>
            </a:r>
          </a:p>
        </p:txBody>
      </p:sp>
    </p:spTree>
    <p:extLst>
      <p:ext uri="{BB962C8B-B14F-4D97-AF65-F5344CB8AC3E}">
        <p14:creationId xmlns:p14="http://schemas.microsoft.com/office/powerpoint/2010/main" val="29733363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59838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- but how do we achieve this goal?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7674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GB" dirty="0"/>
              <a:t>Why solar energy over these other energies? - explain in speech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3003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9152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308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Matthew</a:t>
            </a:r>
          </a:p>
        </p:txBody>
      </p:sp>
    </p:spTree>
    <p:extLst>
      <p:ext uri="{BB962C8B-B14F-4D97-AF65-F5344CB8AC3E}">
        <p14:creationId xmlns:p14="http://schemas.microsoft.com/office/powerpoint/2010/main" val="4021885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Matthew</a:t>
            </a:r>
          </a:p>
          <a:p>
            <a:pPr marL="0" indent="0">
              <a:buNone/>
            </a:pPr>
            <a:r>
              <a:rPr lang="en-US"/>
              <a:t>How are we filling this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Matthew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Aus</a:t>
            </a:r>
            <a:endParaRPr lang="en-US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Focus on WHY, and the individual, more than just demographics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Matthew</a:t>
            </a:r>
          </a:p>
        </p:txBody>
      </p:sp>
    </p:spTree>
    <p:extLst>
      <p:ext uri="{BB962C8B-B14F-4D97-AF65-F5344CB8AC3E}">
        <p14:creationId xmlns:p14="http://schemas.microsoft.com/office/powerpoint/2010/main" val="3281888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0"/>
            <a:ext cx="9143954" cy="5143389"/>
          </a:xfrm>
          <a:custGeom>
            <a:avLst/>
            <a:gdLst/>
            <a:ahLst/>
            <a:cxnLst/>
            <a:rect l="0" t="0" r="0" b="0"/>
            <a:pathLst>
              <a:path w="94270" h="53026" extrusionOk="0">
                <a:moveTo>
                  <a:pt x="49676" y="4677"/>
                </a:moveTo>
                <a:lnTo>
                  <a:pt x="49731" y="5469"/>
                </a:lnTo>
                <a:lnTo>
                  <a:pt x="49749" y="6408"/>
                </a:lnTo>
                <a:lnTo>
                  <a:pt x="49786" y="7660"/>
                </a:lnTo>
                <a:lnTo>
                  <a:pt x="49786" y="9169"/>
                </a:lnTo>
                <a:lnTo>
                  <a:pt x="49731" y="10900"/>
                </a:lnTo>
                <a:lnTo>
                  <a:pt x="49694" y="11858"/>
                </a:lnTo>
                <a:lnTo>
                  <a:pt x="49639" y="12833"/>
                </a:lnTo>
                <a:lnTo>
                  <a:pt x="49584" y="13846"/>
                </a:lnTo>
                <a:lnTo>
                  <a:pt x="49492" y="14895"/>
                </a:lnTo>
                <a:lnTo>
                  <a:pt x="49381" y="15982"/>
                </a:lnTo>
                <a:lnTo>
                  <a:pt x="49252" y="17086"/>
                </a:lnTo>
                <a:lnTo>
                  <a:pt x="49087" y="18191"/>
                </a:lnTo>
                <a:lnTo>
                  <a:pt x="48921" y="19314"/>
                </a:lnTo>
                <a:lnTo>
                  <a:pt x="48700" y="20456"/>
                </a:lnTo>
                <a:lnTo>
                  <a:pt x="48479" y="21597"/>
                </a:lnTo>
                <a:lnTo>
                  <a:pt x="48203" y="22720"/>
                </a:lnTo>
                <a:lnTo>
                  <a:pt x="47908" y="23844"/>
                </a:lnTo>
                <a:lnTo>
                  <a:pt x="47577" y="24948"/>
                </a:lnTo>
                <a:lnTo>
                  <a:pt x="47209" y="26053"/>
                </a:lnTo>
                <a:lnTo>
                  <a:pt x="47006" y="26587"/>
                </a:lnTo>
                <a:lnTo>
                  <a:pt x="46804" y="27121"/>
                </a:lnTo>
                <a:lnTo>
                  <a:pt x="46583" y="27636"/>
                </a:lnTo>
                <a:lnTo>
                  <a:pt x="46362" y="28152"/>
                </a:lnTo>
                <a:lnTo>
                  <a:pt x="46122" y="28667"/>
                </a:lnTo>
                <a:lnTo>
                  <a:pt x="45883" y="29165"/>
                </a:lnTo>
                <a:lnTo>
                  <a:pt x="45625" y="29643"/>
                </a:lnTo>
                <a:lnTo>
                  <a:pt x="45349" y="30122"/>
                </a:lnTo>
                <a:lnTo>
                  <a:pt x="45073" y="30601"/>
                </a:lnTo>
                <a:lnTo>
                  <a:pt x="44778" y="31061"/>
                </a:lnTo>
                <a:lnTo>
                  <a:pt x="44484" y="31503"/>
                </a:lnTo>
                <a:lnTo>
                  <a:pt x="44171" y="31926"/>
                </a:lnTo>
                <a:lnTo>
                  <a:pt x="43839" y="32350"/>
                </a:lnTo>
                <a:lnTo>
                  <a:pt x="43508" y="32736"/>
                </a:lnTo>
                <a:lnTo>
                  <a:pt x="43158" y="33123"/>
                </a:lnTo>
                <a:lnTo>
                  <a:pt x="42827" y="33491"/>
                </a:lnTo>
                <a:lnTo>
                  <a:pt x="42458" y="33841"/>
                </a:lnTo>
                <a:lnTo>
                  <a:pt x="42109" y="34154"/>
                </a:lnTo>
                <a:lnTo>
                  <a:pt x="41740" y="34467"/>
                </a:lnTo>
                <a:lnTo>
                  <a:pt x="41372" y="34780"/>
                </a:lnTo>
                <a:lnTo>
                  <a:pt x="41004" y="35056"/>
                </a:lnTo>
                <a:lnTo>
                  <a:pt x="40617" y="35314"/>
                </a:lnTo>
                <a:lnTo>
                  <a:pt x="40231" y="35572"/>
                </a:lnTo>
                <a:lnTo>
                  <a:pt x="39844" y="35811"/>
                </a:lnTo>
                <a:lnTo>
                  <a:pt x="39457" y="36032"/>
                </a:lnTo>
                <a:lnTo>
                  <a:pt x="39052" y="36253"/>
                </a:lnTo>
                <a:lnTo>
                  <a:pt x="38666" y="36437"/>
                </a:lnTo>
                <a:lnTo>
                  <a:pt x="38261" y="36621"/>
                </a:lnTo>
                <a:lnTo>
                  <a:pt x="37874" y="36805"/>
                </a:lnTo>
                <a:lnTo>
                  <a:pt x="37469" y="36953"/>
                </a:lnTo>
                <a:lnTo>
                  <a:pt x="36659" y="37247"/>
                </a:lnTo>
                <a:lnTo>
                  <a:pt x="35867" y="37487"/>
                </a:lnTo>
                <a:lnTo>
                  <a:pt x="35057" y="37689"/>
                </a:lnTo>
                <a:lnTo>
                  <a:pt x="34265" y="37836"/>
                </a:lnTo>
                <a:lnTo>
                  <a:pt x="33492" y="37965"/>
                </a:lnTo>
                <a:lnTo>
                  <a:pt x="32719" y="38057"/>
                </a:lnTo>
                <a:lnTo>
                  <a:pt x="31964" y="38131"/>
                </a:lnTo>
                <a:lnTo>
                  <a:pt x="31227" y="38168"/>
                </a:lnTo>
                <a:lnTo>
                  <a:pt x="30528" y="38186"/>
                </a:lnTo>
                <a:lnTo>
                  <a:pt x="29846" y="38168"/>
                </a:lnTo>
                <a:lnTo>
                  <a:pt x="29202" y="38149"/>
                </a:lnTo>
                <a:lnTo>
                  <a:pt x="28576" y="38113"/>
                </a:lnTo>
                <a:lnTo>
                  <a:pt x="27987" y="38057"/>
                </a:lnTo>
                <a:lnTo>
                  <a:pt x="27453" y="37984"/>
                </a:lnTo>
                <a:lnTo>
                  <a:pt x="26956" y="37928"/>
                </a:lnTo>
                <a:lnTo>
                  <a:pt x="26090" y="37781"/>
                </a:lnTo>
                <a:lnTo>
                  <a:pt x="25446" y="37652"/>
                </a:lnTo>
                <a:lnTo>
                  <a:pt x="25041" y="37560"/>
                </a:lnTo>
                <a:lnTo>
                  <a:pt x="24912" y="37523"/>
                </a:lnTo>
                <a:lnTo>
                  <a:pt x="24838" y="37395"/>
                </a:lnTo>
                <a:lnTo>
                  <a:pt x="24636" y="37026"/>
                </a:lnTo>
                <a:lnTo>
                  <a:pt x="24323" y="36456"/>
                </a:lnTo>
                <a:lnTo>
                  <a:pt x="23955" y="35664"/>
                </a:lnTo>
                <a:lnTo>
                  <a:pt x="23752" y="35204"/>
                </a:lnTo>
                <a:lnTo>
                  <a:pt x="23550" y="34706"/>
                </a:lnTo>
                <a:lnTo>
                  <a:pt x="23347" y="34154"/>
                </a:lnTo>
                <a:lnTo>
                  <a:pt x="23126" y="33565"/>
                </a:lnTo>
                <a:lnTo>
                  <a:pt x="22924" y="32957"/>
                </a:lnTo>
                <a:lnTo>
                  <a:pt x="22739" y="32294"/>
                </a:lnTo>
                <a:lnTo>
                  <a:pt x="22555" y="31613"/>
                </a:lnTo>
                <a:lnTo>
                  <a:pt x="22390" y="30895"/>
                </a:lnTo>
                <a:lnTo>
                  <a:pt x="22242" y="30159"/>
                </a:lnTo>
                <a:lnTo>
                  <a:pt x="22113" y="29385"/>
                </a:lnTo>
                <a:lnTo>
                  <a:pt x="22021" y="28612"/>
                </a:lnTo>
                <a:lnTo>
                  <a:pt x="21966" y="27802"/>
                </a:lnTo>
                <a:lnTo>
                  <a:pt x="21929" y="26974"/>
                </a:lnTo>
                <a:lnTo>
                  <a:pt x="21948" y="26145"/>
                </a:lnTo>
                <a:lnTo>
                  <a:pt x="22003" y="25298"/>
                </a:lnTo>
                <a:lnTo>
                  <a:pt x="22040" y="24856"/>
                </a:lnTo>
                <a:lnTo>
                  <a:pt x="22095" y="24433"/>
                </a:lnTo>
                <a:lnTo>
                  <a:pt x="22169" y="23991"/>
                </a:lnTo>
                <a:lnTo>
                  <a:pt x="22242" y="23567"/>
                </a:lnTo>
                <a:lnTo>
                  <a:pt x="22334" y="23125"/>
                </a:lnTo>
                <a:lnTo>
                  <a:pt x="22445" y="22684"/>
                </a:lnTo>
                <a:lnTo>
                  <a:pt x="22574" y="22260"/>
                </a:lnTo>
                <a:lnTo>
                  <a:pt x="22703" y="21818"/>
                </a:lnTo>
                <a:lnTo>
                  <a:pt x="22850" y="21376"/>
                </a:lnTo>
                <a:lnTo>
                  <a:pt x="23034" y="20935"/>
                </a:lnTo>
                <a:lnTo>
                  <a:pt x="23218" y="20493"/>
                </a:lnTo>
                <a:lnTo>
                  <a:pt x="23421" y="20069"/>
                </a:lnTo>
                <a:lnTo>
                  <a:pt x="23623" y="19627"/>
                </a:lnTo>
                <a:lnTo>
                  <a:pt x="23863" y="19185"/>
                </a:lnTo>
                <a:lnTo>
                  <a:pt x="24120" y="18762"/>
                </a:lnTo>
                <a:lnTo>
                  <a:pt x="24397" y="18320"/>
                </a:lnTo>
                <a:lnTo>
                  <a:pt x="24691" y="17897"/>
                </a:lnTo>
                <a:lnTo>
                  <a:pt x="24986" y="17473"/>
                </a:lnTo>
                <a:lnTo>
                  <a:pt x="25317" y="17050"/>
                </a:lnTo>
                <a:lnTo>
                  <a:pt x="25667" y="16645"/>
                </a:lnTo>
                <a:lnTo>
                  <a:pt x="26035" y="16240"/>
                </a:lnTo>
                <a:lnTo>
                  <a:pt x="26403" y="15834"/>
                </a:lnTo>
                <a:lnTo>
                  <a:pt x="26790" y="15448"/>
                </a:lnTo>
                <a:lnTo>
                  <a:pt x="27177" y="15061"/>
                </a:lnTo>
                <a:lnTo>
                  <a:pt x="27600" y="14693"/>
                </a:lnTo>
                <a:lnTo>
                  <a:pt x="28024" y="14325"/>
                </a:lnTo>
                <a:lnTo>
                  <a:pt x="28447" y="13956"/>
                </a:lnTo>
                <a:lnTo>
                  <a:pt x="28889" y="13607"/>
                </a:lnTo>
                <a:lnTo>
                  <a:pt x="29349" y="13257"/>
                </a:lnTo>
                <a:lnTo>
                  <a:pt x="29810" y="12925"/>
                </a:lnTo>
                <a:lnTo>
                  <a:pt x="30767" y="12263"/>
                </a:lnTo>
                <a:lnTo>
                  <a:pt x="31743" y="11637"/>
                </a:lnTo>
                <a:lnTo>
                  <a:pt x="32737" y="11047"/>
                </a:lnTo>
                <a:lnTo>
                  <a:pt x="33750" y="10477"/>
                </a:lnTo>
                <a:lnTo>
                  <a:pt x="34781" y="9943"/>
                </a:lnTo>
                <a:lnTo>
                  <a:pt x="35812" y="9446"/>
                </a:lnTo>
                <a:lnTo>
                  <a:pt x="36843" y="8949"/>
                </a:lnTo>
                <a:lnTo>
                  <a:pt x="37874" y="8507"/>
                </a:lnTo>
                <a:lnTo>
                  <a:pt x="38905" y="8065"/>
                </a:lnTo>
                <a:lnTo>
                  <a:pt x="39899" y="7678"/>
                </a:lnTo>
                <a:lnTo>
                  <a:pt x="40893" y="7291"/>
                </a:lnTo>
                <a:lnTo>
                  <a:pt x="41851" y="6960"/>
                </a:lnTo>
                <a:lnTo>
                  <a:pt x="42771" y="6629"/>
                </a:lnTo>
                <a:lnTo>
                  <a:pt x="43674" y="6334"/>
                </a:lnTo>
                <a:lnTo>
                  <a:pt x="45331" y="5819"/>
                </a:lnTo>
                <a:lnTo>
                  <a:pt x="46785" y="5395"/>
                </a:lnTo>
                <a:lnTo>
                  <a:pt x="47982" y="5082"/>
                </a:lnTo>
                <a:lnTo>
                  <a:pt x="48903" y="4861"/>
                </a:lnTo>
                <a:lnTo>
                  <a:pt x="49676" y="4677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235802" y="2802078"/>
            <a:ext cx="1905613" cy="1255536"/>
          </a:xfrm>
          <a:custGeom>
            <a:avLst/>
            <a:gdLst/>
            <a:ahLst/>
            <a:cxnLst/>
            <a:rect l="0" t="0" r="0" b="0"/>
            <a:pathLst>
              <a:path w="19646" h="12944" extrusionOk="0">
                <a:moveTo>
                  <a:pt x="9261" y="0"/>
                </a:moveTo>
                <a:lnTo>
                  <a:pt x="8654" y="19"/>
                </a:lnTo>
                <a:lnTo>
                  <a:pt x="8065" y="37"/>
                </a:lnTo>
                <a:lnTo>
                  <a:pt x="7457" y="74"/>
                </a:lnTo>
                <a:lnTo>
                  <a:pt x="6868" y="129"/>
                </a:lnTo>
                <a:lnTo>
                  <a:pt x="6297" y="203"/>
                </a:lnTo>
                <a:lnTo>
                  <a:pt x="5174" y="350"/>
                </a:lnTo>
                <a:lnTo>
                  <a:pt x="4106" y="534"/>
                </a:lnTo>
                <a:lnTo>
                  <a:pt x="3130" y="737"/>
                </a:lnTo>
                <a:lnTo>
                  <a:pt x="2247" y="939"/>
                </a:lnTo>
                <a:lnTo>
                  <a:pt x="1492" y="1123"/>
                </a:lnTo>
                <a:lnTo>
                  <a:pt x="866" y="1289"/>
                </a:lnTo>
                <a:lnTo>
                  <a:pt x="405" y="1436"/>
                </a:lnTo>
                <a:lnTo>
                  <a:pt x="0" y="1547"/>
                </a:lnTo>
                <a:lnTo>
                  <a:pt x="203" y="1915"/>
                </a:lnTo>
                <a:lnTo>
                  <a:pt x="424" y="2357"/>
                </a:lnTo>
                <a:lnTo>
                  <a:pt x="737" y="2909"/>
                </a:lnTo>
                <a:lnTo>
                  <a:pt x="1142" y="3591"/>
                </a:lnTo>
                <a:lnTo>
                  <a:pt x="1602" y="4364"/>
                </a:lnTo>
                <a:lnTo>
                  <a:pt x="2155" y="5192"/>
                </a:lnTo>
                <a:lnTo>
                  <a:pt x="2762" y="6095"/>
                </a:lnTo>
                <a:lnTo>
                  <a:pt x="3425" y="6997"/>
                </a:lnTo>
                <a:lnTo>
                  <a:pt x="3793" y="7457"/>
                </a:lnTo>
                <a:lnTo>
                  <a:pt x="4161" y="7917"/>
                </a:lnTo>
                <a:lnTo>
                  <a:pt x="4548" y="8378"/>
                </a:lnTo>
                <a:lnTo>
                  <a:pt x="4953" y="8820"/>
                </a:lnTo>
                <a:lnTo>
                  <a:pt x="5358" y="9261"/>
                </a:lnTo>
                <a:lnTo>
                  <a:pt x="5800" y="9685"/>
                </a:lnTo>
                <a:lnTo>
                  <a:pt x="6223" y="10090"/>
                </a:lnTo>
                <a:lnTo>
                  <a:pt x="6684" y="10495"/>
                </a:lnTo>
                <a:lnTo>
                  <a:pt x="7144" y="10863"/>
                </a:lnTo>
                <a:lnTo>
                  <a:pt x="7604" y="11213"/>
                </a:lnTo>
                <a:lnTo>
                  <a:pt x="8083" y="11544"/>
                </a:lnTo>
                <a:lnTo>
                  <a:pt x="8580" y="11839"/>
                </a:lnTo>
                <a:lnTo>
                  <a:pt x="9077" y="12097"/>
                </a:lnTo>
                <a:lnTo>
                  <a:pt x="9574" y="12336"/>
                </a:lnTo>
                <a:lnTo>
                  <a:pt x="9979" y="12483"/>
                </a:lnTo>
                <a:lnTo>
                  <a:pt x="10385" y="12631"/>
                </a:lnTo>
                <a:lnTo>
                  <a:pt x="10790" y="12723"/>
                </a:lnTo>
                <a:lnTo>
                  <a:pt x="11195" y="12815"/>
                </a:lnTo>
                <a:lnTo>
                  <a:pt x="11581" y="12888"/>
                </a:lnTo>
                <a:lnTo>
                  <a:pt x="11986" y="12925"/>
                </a:lnTo>
                <a:lnTo>
                  <a:pt x="12355" y="12944"/>
                </a:lnTo>
                <a:lnTo>
                  <a:pt x="12741" y="12944"/>
                </a:lnTo>
                <a:lnTo>
                  <a:pt x="13109" y="12925"/>
                </a:lnTo>
                <a:lnTo>
                  <a:pt x="13478" y="12888"/>
                </a:lnTo>
                <a:lnTo>
                  <a:pt x="13846" y="12852"/>
                </a:lnTo>
                <a:lnTo>
                  <a:pt x="14196" y="12778"/>
                </a:lnTo>
                <a:lnTo>
                  <a:pt x="14527" y="12704"/>
                </a:lnTo>
                <a:lnTo>
                  <a:pt x="14877" y="12631"/>
                </a:lnTo>
                <a:lnTo>
                  <a:pt x="15208" y="12520"/>
                </a:lnTo>
                <a:lnTo>
                  <a:pt x="15521" y="12410"/>
                </a:lnTo>
                <a:lnTo>
                  <a:pt x="16129" y="12170"/>
                </a:lnTo>
                <a:lnTo>
                  <a:pt x="16718" y="11913"/>
                </a:lnTo>
                <a:lnTo>
                  <a:pt x="17252" y="11618"/>
                </a:lnTo>
                <a:lnTo>
                  <a:pt x="17731" y="11324"/>
                </a:lnTo>
                <a:lnTo>
                  <a:pt x="18173" y="11029"/>
                </a:lnTo>
                <a:lnTo>
                  <a:pt x="18559" y="10753"/>
                </a:lnTo>
                <a:lnTo>
                  <a:pt x="18891" y="10495"/>
                </a:lnTo>
                <a:lnTo>
                  <a:pt x="19167" y="10274"/>
                </a:lnTo>
                <a:lnTo>
                  <a:pt x="5929" y="4069"/>
                </a:lnTo>
                <a:lnTo>
                  <a:pt x="19646" y="9225"/>
                </a:lnTo>
                <a:lnTo>
                  <a:pt x="19646" y="9225"/>
                </a:lnTo>
                <a:lnTo>
                  <a:pt x="19609" y="8875"/>
                </a:lnTo>
                <a:lnTo>
                  <a:pt x="19572" y="8451"/>
                </a:lnTo>
                <a:lnTo>
                  <a:pt x="19498" y="7991"/>
                </a:lnTo>
                <a:lnTo>
                  <a:pt x="19406" y="7475"/>
                </a:lnTo>
                <a:lnTo>
                  <a:pt x="19277" y="6923"/>
                </a:lnTo>
                <a:lnTo>
                  <a:pt x="19112" y="6334"/>
                </a:lnTo>
                <a:lnTo>
                  <a:pt x="18909" y="5726"/>
                </a:lnTo>
                <a:lnTo>
                  <a:pt x="18651" y="5119"/>
                </a:lnTo>
                <a:lnTo>
                  <a:pt x="18504" y="4806"/>
                </a:lnTo>
                <a:lnTo>
                  <a:pt x="18338" y="4493"/>
                </a:lnTo>
                <a:lnTo>
                  <a:pt x="18173" y="4180"/>
                </a:lnTo>
                <a:lnTo>
                  <a:pt x="17989" y="3885"/>
                </a:lnTo>
                <a:lnTo>
                  <a:pt x="17786" y="3591"/>
                </a:lnTo>
                <a:lnTo>
                  <a:pt x="17565" y="3296"/>
                </a:lnTo>
                <a:lnTo>
                  <a:pt x="17326" y="3001"/>
                </a:lnTo>
                <a:lnTo>
                  <a:pt x="17086" y="2725"/>
                </a:lnTo>
                <a:lnTo>
                  <a:pt x="16810" y="2449"/>
                </a:lnTo>
                <a:lnTo>
                  <a:pt x="16534" y="2173"/>
                </a:lnTo>
                <a:lnTo>
                  <a:pt x="16221" y="1934"/>
                </a:lnTo>
                <a:lnTo>
                  <a:pt x="15890" y="1694"/>
                </a:lnTo>
                <a:lnTo>
                  <a:pt x="15558" y="1455"/>
                </a:lnTo>
                <a:lnTo>
                  <a:pt x="15190" y="1252"/>
                </a:lnTo>
                <a:lnTo>
                  <a:pt x="14803" y="1050"/>
                </a:lnTo>
                <a:lnTo>
                  <a:pt x="14398" y="866"/>
                </a:lnTo>
                <a:lnTo>
                  <a:pt x="13883" y="663"/>
                </a:lnTo>
                <a:lnTo>
                  <a:pt x="13349" y="497"/>
                </a:lnTo>
                <a:lnTo>
                  <a:pt x="12796" y="350"/>
                </a:lnTo>
                <a:lnTo>
                  <a:pt x="12226" y="240"/>
                </a:lnTo>
                <a:lnTo>
                  <a:pt x="11655" y="148"/>
                </a:lnTo>
                <a:lnTo>
                  <a:pt x="11066" y="74"/>
                </a:lnTo>
                <a:lnTo>
                  <a:pt x="10458" y="37"/>
                </a:lnTo>
                <a:lnTo>
                  <a:pt x="9869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0" y="4136091"/>
            <a:ext cx="1085984" cy="1007319"/>
          </a:xfrm>
          <a:custGeom>
            <a:avLst/>
            <a:gdLst/>
            <a:ahLst/>
            <a:cxnLst/>
            <a:rect l="0" t="0" r="0" b="0"/>
            <a:pathLst>
              <a:path w="11196" h="10385" extrusionOk="0">
                <a:moveTo>
                  <a:pt x="3812" y="1"/>
                </a:moveTo>
                <a:lnTo>
                  <a:pt x="3518" y="19"/>
                </a:lnTo>
                <a:lnTo>
                  <a:pt x="2965" y="93"/>
                </a:lnTo>
                <a:lnTo>
                  <a:pt x="2431" y="203"/>
                </a:lnTo>
                <a:lnTo>
                  <a:pt x="1916" y="351"/>
                </a:lnTo>
                <a:lnTo>
                  <a:pt x="1400" y="535"/>
                </a:lnTo>
                <a:lnTo>
                  <a:pt x="922" y="756"/>
                </a:lnTo>
                <a:lnTo>
                  <a:pt x="443" y="995"/>
                </a:lnTo>
                <a:lnTo>
                  <a:pt x="1" y="1290"/>
                </a:lnTo>
                <a:lnTo>
                  <a:pt x="1" y="10385"/>
                </a:lnTo>
                <a:lnTo>
                  <a:pt x="10404" y="10385"/>
                </a:lnTo>
                <a:lnTo>
                  <a:pt x="10569" y="10017"/>
                </a:lnTo>
                <a:lnTo>
                  <a:pt x="10735" y="9630"/>
                </a:lnTo>
                <a:lnTo>
                  <a:pt x="10882" y="9225"/>
                </a:lnTo>
                <a:lnTo>
                  <a:pt x="10993" y="8820"/>
                </a:lnTo>
                <a:lnTo>
                  <a:pt x="11085" y="8397"/>
                </a:lnTo>
                <a:lnTo>
                  <a:pt x="11140" y="7973"/>
                </a:lnTo>
                <a:lnTo>
                  <a:pt x="11177" y="7550"/>
                </a:lnTo>
                <a:lnTo>
                  <a:pt x="11195" y="7108"/>
                </a:lnTo>
                <a:lnTo>
                  <a:pt x="11177" y="6740"/>
                </a:lnTo>
                <a:lnTo>
                  <a:pt x="11158" y="6390"/>
                </a:lnTo>
                <a:lnTo>
                  <a:pt x="11122" y="6021"/>
                </a:lnTo>
                <a:lnTo>
                  <a:pt x="11048" y="5672"/>
                </a:lnTo>
                <a:lnTo>
                  <a:pt x="10974" y="5340"/>
                </a:lnTo>
                <a:lnTo>
                  <a:pt x="10882" y="4990"/>
                </a:lnTo>
                <a:lnTo>
                  <a:pt x="10772" y="4659"/>
                </a:lnTo>
                <a:lnTo>
                  <a:pt x="10643" y="4346"/>
                </a:lnTo>
                <a:lnTo>
                  <a:pt x="10496" y="4033"/>
                </a:lnTo>
                <a:lnTo>
                  <a:pt x="10330" y="3720"/>
                </a:lnTo>
                <a:lnTo>
                  <a:pt x="10164" y="3425"/>
                </a:lnTo>
                <a:lnTo>
                  <a:pt x="9980" y="3131"/>
                </a:lnTo>
                <a:lnTo>
                  <a:pt x="9778" y="2855"/>
                </a:lnTo>
                <a:lnTo>
                  <a:pt x="9575" y="2578"/>
                </a:lnTo>
                <a:lnTo>
                  <a:pt x="9354" y="2321"/>
                </a:lnTo>
                <a:lnTo>
                  <a:pt x="9115" y="2081"/>
                </a:lnTo>
                <a:lnTo>
                  <a:pt x="8875" y="1842"/>
                </a:lnTo>
                <a:lnTo>
                  <a:pt x="8618" y="1621"/>
                </a:lnTo>
                <a:lnTo>
                  <a:pt x="8341" y="1419"/>
                </a:lnTo>
                <a:lnTo>
                  <a:pt x="8065" y="1216"/>
                </a:lnTo>
                <a:lnTo>
                  <a:pt x="7771" y="1032"/>
                </a:lnTo>
                <a:lnTo>
                  <a:pt x="7476" y="866"/>
                </a:lnTo>
                <a:lnTo>
                  <a:pt x="7163" y="700"/>
                </a:lnTo>
                <a:lnTo>
                  <a:pt x="6850" y="553"/>
                </a:lnTo>
                <a:lnTo>
                  <a:pt x="6537" y="424"/>
                </a:lnTo>
                <a:lnTo>
                  <a:pt x="6206" y="314"/>
                </a:lnTo>
                <a:lnTo>
                  <a:pt x="5856" y="222"/>
                </a:lnTo>
                <a:lnTo>
                  <a:pt x="5525" y="148"/>
                </a:lnTo>
                <a:lnTo>
                  <a:pt x="5175" y="74"/>
                </a:lnTo>
                <a:lnTo>
                  <a:pt x="4806" y="38"/>
                </a:lnTo>
                <a:lnTo>
                  <a:pt x="4457" y="19"/>
                </a:lnTo>
                <a:lnTo>
                  <a:pt x="4088" y="1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1B148"/>
              </a:solidFill>
            </a:endParaRPr>
          </a:p>
        </p:txBody>
      </p:sp>
      <p:sp>
        <p:nvSpPr>
          <p:cNvPr id="19" name="Shape 19"/>
          <p:cNvSpPr/>
          <p:nvPr/>
        </p:nvSpPr>
        <p:spPr>
          <a:xfrm>
            <a:off x="0" y="0"/>
            <a:ext cx="1936070" cy="2500305"/>
          </a:xfrm>
          <a:custGeom>
            <a:avLst/>
            <a:gdLst/>
            <a:ahLst/>
            <a:cxnLst/>
            <a:rect l="0" t="0" r="0" b="0"/>
            <a:pathLst>
              <a:path w="19960" h="25777" extrusionOk="0">
                <a:moveTo>
                  <a:pt x="1" y="0"/>
                </a:moveTo>
                <a:lnTo>
                  <a:pt x="1" y="24727"/>
                </a:lnTo>
                <a:lnTo>
                  <a:pt x="627" y="24967"/>
                </a:lnTo>
                <a:lnTo>
                  <a:pt x="1290" y="25188"/>
                </a:lnTo>
                <a:lnTo>
                  <a:pt x="1953" y="25353"/>
                </a:lnTo>
                <a:lnTo>
                  <a:pt x="2615" y="25501"/>
                </a:lnTo>
                <a:lnTo>
                  <a:pt x="3297" y="25629"/>
                </a:lnTo>
                <a:lnTo>
                  <a:pt x="3996" y="25703"/>
                </a:lnTo>
                <a:lnTo>
                  <a:pt x="4696" y="25758"/>
                </a:lnTo>
                <a:lnTo>
                  <a:pt x="5414" y="25777"/>
                </a:lnTo>
                <a:lnTo>
                  <a:pt x="6169" y="25758"/>
                </a:lnTo>
                <a:lnTo>
                  <a:pt x="6905" y="25703"/>
                </a:lnTo>
                <a:lnTo>
                  <a:pt x="7623" y="25611"/>
                </a:lnTo>
                <a:lnTo>
                  <a:pt x="8341" y="25482"/>
                </a:lnTo>
                <a:lnTo>
                  <a:pt x="9041" y="25316"/>
                </a:lnTo>
                <a:lnTo>
                  <a:pt x="9741" y="25114"/>
                </a:lnTo>
                <a:lnTo>
                  <a:pt x="10422" y="24893"/>
                </a:lnTo>
                <a:lnTo>
                  <a:pt x="11085" y="24635"/>
                </a:lnTo>
                <a:lnTo>
                  <a:pt x="11711" y="24341"/>
                </a:lnTo>
                <a:lnTo>
                  <a:pt x="12355" y="24028"/>
                </a:lnTo>
                <a:lnTo>
                  <a:pt x="12963" y="23678"/>
                </a:lnTo>
                <a:lnTo>
                  <a:pt x="13552" y="23291"/>
                </a:lnTo>
                <a:lnTo>
                  <a:pt x="14123" y="22886"/>
                </a:lnTo>
                <a:lnTo>
                  <a:pt x="14675" y="22463"/>
                </a:lnTo>
                <a:lnTo>
                  <a:pt x="15191" y="22002"/>
                </a:lnTo>
                <a:lnTo>
                  <a:pt x="15706" y="21524"/>
                </a:lnTo>
                <a:lnTo>
                  <a:pt x="16185" y="21008"/>
                </a:lnTo>
                <a:lnTo>
                  <a:pt x="16645" y="20493"/>
                </a:lnTo>
                <a:lnTo>
                  <a:pt x="17069" y="19940"/>
                </a:lnTo>
                <a:lnTo>
                  <a:pt x="17474" y="19370"/>
                </a:lnTo>
                <a:lnTo>
                  <a:pt x="17860" y="18780"/>
                </a:lnTo>
                <a:lnTo>
                  <a:pt x="18210" y="18173"/>
                </a:lnTo>
                <a:lnTo>
                  <a:pt x="18523" y="17528"/>
                </a:lnTo>
                <a:lnTo>
                  <a:pt x="18818" y="16902"/>
                </a:lnTo>
                <a:lnTo>
                  <a:pt x="19076" y="16240"/>
                </a:lnTo>
                <a:lnTo>
                  <a:pt x="19296" y="15558"/>
                </a:lnTo>
                <a:lnTo>
                  <a:pt x="19499" y="14859"/>
                </a:lnTo>
                <a:lnTo>
                  <a:pt x="19665" y="14159"/>
                </a:lnTo>
                <a:lnTo>
                  <a:pt x="19794" y="13441"/>
                </a:lnTo>
                <a:lnTo>
                  <a:pt x="19886" y="12723"/>
                </a:lnTo>
                <a:lnTo>
                  <a:pt x="19941" y="11986"/>
                </a:lnTo>
                <a:lnTo>
                  <a:pt x="19959" y="11232"/>
                </a:lnTo>
                <a:lnTo>
                  <a:pt x="19959" y="10808"/>
                </a:lnTo>
                <a:lnTo>
                  <a:pt x="19941" y="10385"/>
                </a:lnTo>
                <a:lnTo>
                  <a:pt x="19904" y="9980"/>
                </a:lnTo>
                <a:lnTo>
                  <a:pt x="19867" y="9556"/>
                </a:lnTo>
                <a:lnTo>
                  <a:pt x="19812" y="9151"/>
                </a:lnTo>
                <a:lnTo>
                  <a:pt x="19738" y="8746"/>
                </a:lnTo>
                <a:lnTo>
                  <a:pt x="19665" y="8341"/>
                </a:lnTo>
                <a:lnTo>
                  <a:pt x="19591" y="7936"/>
                </a:lnTo>
                <a:lnTo>
                  <a:pt x="19481" y="7549"/>
                </a:lnTo>
                <a:lnTo>
                  <a:pt x="19389" y="7163"/>
                </a:lnTo>
                <a:lnTo>
                  <a:pt x="19260" y="6776"/>
                </a:lnTo>
                <a:lnTo>
                  <a:pt x="19131" y="6389"/>
                </a:lnTo>
                <a:lnTo>
                  <a:pt x="19002" y="6021"/>
                </a:lnTo>
                <a:lnTo>
                  <a:pt x="18855" y="5653"/>
                </a:lnTo>
                <a:lnTo>
                  <a:pt x="18523" y="4916"/>
                </a:lnTo>
                <a:lnTo>
                  <a:pt x="18155" y="4217"/>
                </a:lnTo>
                <a:lnTo>
                  <a:pt x="17750" y="3536"/>
                </a:lnTo>
                <a:lnTo>
                  <a:pt x="17326" y="2873"/>
                </a:lnTo>
                <a:lnTo>
                  <a:pt x="16848" y="2247"/>
                </a:lnTo>
                <a:lnTo>
                  <a:pt x="16351" y="1639"/>
                </a:lnTo>
                <a:lnTo>
                  <a:pt x="15817" y="1068"/>
                </a:lnTo>
                <a:lnTo>
                  <a:pt x="15246" y="516"/>
                </a:lnTo>
                <a:lnTo>
                  <a:pt x="14657" y="0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1B148"/>
              </a:solidFill>
            </a:endParaRPr>
          </a:p>
        </p:txBody>
      </p:sp>
      <p:sp>
        <p:nvSpPr>
          <p:cNvPr id="20" name="Shape 20"/>
          <p:cNvSpPr/>
          <p:nvPr/>
        </p:nvSpPr>
        <p:spPr>
          <a:xfrm>
            <a:off x="2221739" y="0"/>
            <a:ext cx="971624" cy="843005"/>
          </a:xfrm>
          <a:custGeom>
            <a:avLst/>
            <a:gdLst/>
            <a:ahLst/>
            <a:cxnLst/>
            <a:rect l="0" t="0" r="0" b="0"/>
            <a:pathLst>
              <a:path w="10017" h="8691" extrusionOk="0">
                <a:moveTo>
                  <a:pt x="1620" y="0"/>
                </a:moveTo>
                <a:lnTo>
                  <a:pt x="1436" y="185"/>
                </a:lnTo>
                <a:lnTo>
                  <a:pt x="1252" y="369"/>
                </a:lnTo>
                <a:lnTo>
                  <a:pt x="1105" y="553"/>
                </a:lnTo>
                <a:lnTo>
                  <a:pt x="939" y="755"/>
                </a:lnTo>
                <a:lnTo>
                  <a:pt x="792" y="958"/>
                </a:lnTo>
                <a:lnTo>
                  <a:pt x="663" y="1179"/>
                </a:lnTo>
                <a:lnTo>
                  <a:pt x="553" y="1400"/>
                </a:lnTo>
                <a:lnTo>
                  <a:pt x="442" y="1639"/>
                </a:lnTo>
                <a:lnTo>
                  <a:pt x="332" y="1878"/>
                </a:lnTo>
                <a:lnTo>
                  <a:pt x="258" y="2118"/>
                </a:lnTo>
                <a:lnTo>
                  <a:pt x="166" y="2376"/>
                </a:lnTo>
                <a:lnTo>
                  <a:pt x="111" y="2615"/>
                </a:lnTo>
                <a:lnTo>
                  <a:pt x="55" y="2873"/>
                </a:lnTo>
                <a:lnTo>
                  <a:pt x="37" y="3149"/>
                </a:lnTo>
                <a:lnTo>
                  <a:pt x="0" y="3407"/>
                </a:lnTo>
                <a:lnTo>
                  <a:pt x="0" y="3683"/>
                </a:lnTo>
                <a:lnTo>
                  <a:pt x="0" y="3941"/>
                </a:lnTo>
                <a:lnTo>
                  <a:pt x="19" y="4198"/>
                </a:lnTo>
                <a:lnTo>
                  <a:pt x="55" y="4438"/>
                </a:lnTo>
                <a:lnTo>
                  <a:pt x="111" y="4695"/>
                </a:lnTo>
                <a:lnTo>
                  <a:pt x="166" y="4935"/>
                </a:lnTo>
                <a:lnTo>
                  <a:pt x="221" y="5174"/>
                </a:lnTo>
                <a:lnTo>
                  <a:pt x="313" y="5413"/>
                </a:lnTo>
                <a:lnTo>
                  <a:pt x="387" y="5634"/>
                </a:lnTo>
                <a:lnTo>
                  <a:pt x="497" y="5855"/>
                </a:lnTo>
                <a:lnTo>
                  <a:pt x="608" y="6076"/>
                </a:lnTo>
                <a:lnTo>
                  <a:pt x="718" y="6279"/>
                </a:lnTo>
                <a:lnTo>
                  <a:pt x="847" y="6481"/>
                </a:lnTo>
                <a:lnTo>
                  <a:pt x="994" y="6684"/>
                </a:lnTo>
                <a:lnTo>
                  <a:pt x="1142" y="6868"/>
                </a:lnTo>
                <a:lnTo>
                  <a:pt x="1307" y="7052"/>
                </a:lnTo>
                <a:lnTo>
                  <a:pt x="1473" y="7218"/>
                </a:lnTo>
                <a:lnTo>
                  <a:pt x="1639" y="7384"/>
                </a:lnTo>
                <a:lnTo>
                  <a:pt x="1823" y="7549"/>
                </a:lnTo>
                <a:lnTo>
                  <a:pt x="2007" y="7697"/>
                </a:lnTo>
                <a:lnTo>
                  <a:pt x="2210" y="7844"/>
                </a:lnTo>
                <a:lnTo>
                  <a:pt x="2412" y="7973"/>
                </a:lnTo>
                <a:lnTo>
                  <a:pt x="2615" y="8083"/>
                </a:lnTo>
                <a:lnTo>
                  <a:pt x="2836" y="8194"/>
                </a:lnTo>
                <a:lnTo>
                  <a:pt x="3057" y="8304"/>
                </a:lnTo>
                <a:lnTo>
                  <a:pt x="3277" y="8378"/>
                </a:lnTo>
                <a:lnTo>
                  <a:pt x="3517" y="8470"/>
                </a:lnTo>
                <a:lnTo>
                  <a:pt x="3756" y="8525"/>
                </a:lnTo>
                <a:lnTo>
                  <a:pt x="3996" y="8580"/>
                </a:lnTo>
                <a:lnTo>
                  <a:pt x="4253" y="8636"/>
                </a:lnTo>
                <a:lnTo>
                  <a:pt x="4493" y="8672"/>
                </a:lnTo>
                <a:lnTo>
                  <a:pt x="4750" y="8691"/>
                </a:lnTo>
                <a:lnTo>
                  <a:pt x="5266" y="8691"/>
                </a:lnTo>
                <a:lnTo>
                  <a:pt x="5524" y="8672"/>
                </a:lnTo>
                <a:lnTo>
                  <a:pt x="5763" y="8636"/>
                </a:lnTo>
                <a:lnTo>
                  <a:pt x="6021" y="8580"/>
                </a:lnTo>
                <a:lnTo>
                  <a:pt x="6260" y="8525"/>
                </a:lnTo>
                <a:lnTo>
                  <a:pt x="6500" y="8470"/>
                </a:lnTo>
                <a:lnTo>
                  <a:pt x="6739" y="8378"/>
                </a:lnTo>
                <a:lnTo>
                  <a:pt x="6960" y="8304"/>
                </a:lnTo>
                <a:lnTo>
                  <a:pt x="7181" y="8194"/>
                </a:lnTo>
                <a:lnTo>
                  <a:pt x="7402" y="8083"/>
                </a:lnTo>
                <a:lnTo>
                  <a:pt x="7604" y="7973"/>
                </a:lnTo>
                <a:lnTo>
                  <a:pt x="7807" y="7844"/>
                </a:lnTo>
                <a:lnTo>
                  <a:pt x="8009" y="7697"/>
                </a:lnTo>
                <a:lnTo>
                  <a:pt x="8193" y="7549"/>
                </a:lnTo>
                <a:lnTo>
                  <a:pt x="8378" y="7384"/>
                </a:lnTo>
                <a:lnTo>
                  <a:pt x="8543" y="7218"/>
                </a:lnTo>
                <a:lnTo>
                  <a:pt x="8709" y="7052"/>
                </a:lnTo>
                <a:lnTo>
                  <a:pt x="8875" y="6868"/>
                </a:lnTo>
                <a:lnTo>
                  <a:pt x="9022" y="6684"/>
                </a:lnTo>
                <a:lnTo>
                  <a:pt x="9169" y="6481"/>
                </a:lnTo>
                <a:lnTo>
                  <a:pt x="9298" y="6279"/>
                </a:lnTo>
                <a:lnTo>
                  <a:pt x="9409" y="6076"/>
                </a:lnTo>
                <a:lnTo>
                  <a:pt x="9519" y="5855"/>
                </a:lnTo>
                <a:lnTo>
                  <a:pt x="9630" y="5634"/>
                </a:lnTo>
                <a:lnTo>
                  <a:pt x="9703" y="5413"/>
                </a:lnTo>
                <a:lnTo>
                  <a:pt x="9795" y="5174"/>
                </a:lnTo>
                <a:lnTo>
                  <a:pt x="9850" y="4935"/>
                </a:lnTo>
                <a:lnTo>
                  <a:pt x="9906" y="4695"/>
                </a:lnTo>
                <a:lnTo>
                  <a:pt x="9961" y="4438"/>
                </a:lnTo>
                <a:lnTo>
                  <a:pt x="9998" y="4198"/>
                </a:lnTo>
                <a:lnTo>
                  <a:pt x="10016" y="3941"/>
                </a:lnTo>
                <a:lnTo>
                  <a:pt x="10016" y="3683"/>
                </a:lnTo>
                <a:lnTo>
                  <a:pt x="10016" y="3407"/>
                </a:lnTo>
                <a:lnTo>
                  <a:pt x="9979" y="3149"/>
                </a:lnTo>
                <a:lnTo>
                  <a:pt x="9961" y="2873"/>
                </a:lnTo>
                <a:lnTo>
                  <a:pt x="9906" y="2615"/>
                </a:lnTo>
                <a:lnTo>
                  <a:pt x="9850" y="2376"/>
                </a:lnTo>
                <a:lnTo>
                  <a:pt x="9758" y="2118"/>
                </a:lnTo>
                <a:lnTo>
                  <a:pt x="9685" y="1878"/>
                </a:lnTo>
                <a:lnTo>
                  <a:pt x="9574" y="1639"/>
                </a:lnTo>
                <a:lnTo>
                  <a:pt x="9464" y="1400"/>
                </a:lnTo>
                <a:lnTo>
                  <a:pt x="9353" y="1179"/>
                </a:lnTo>
                <a:lnTo>
                  <a:pt x="9224" y="958"/>
                </a:lnTo>
                <a:lnTo>
                  <a:pt x="9077" y="755"/>
                </a:lnTo>
                <a:lnTo>
                  <a:pt x="8911" y="553"/>
                </a:lnTo>
                <a:lnTo>
                  <a:pt x="8764" y="369"/>
                </a:lnTo>
                <a:lnTo>
                  <a:pt x="8580" y="185"/>
                </a:lnTo>
                <a:lnTo>
                  <a:pt x="8396" y="0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1B148"/>
              </a:solidFill>
            </a:endParaRPr>
          </a:p>
        </p:txBody>
      </p:sp>
      <p:sp>
        <p:nvSpPr>
          <p:cNvPr id="21" name="Shape 21"/>
          <p:cNvSpPr/>
          <p:nvPr/>
        </p:nvSpPr>
        <p:spPr>
          <a:xfrm>
            <a:off x="1680587" y="3914645"/>
            <a:ext cx="1491337" cy="1228764"/>
          </a:xfrm>
          <a:custGeom>
            <a:avLst/>
            <a:gdLst/>
            <a:ahLst/>
            <a:cxnLst/>
            <a:rect l="0" t="0" r="0" b="0"/>
            <a:pathLst>
              <a:path w="15375" h="12668" extrusionOk="0">
                <a:moveTo>
                  <a:pt x="6500" y="1"/>
                </a:moveTo>
                <a:lnTo>
                  <a:pt x="6187" y="167"/>
                </a:lnTo>
                <a:lnTo>
                  <a:pt x="5837" y="406"/>
                </a:lnTo>
                <a:lnTo>
                  <a:pt x="5377" y="719"/>
                </a:lnTo>
                <a:lnTo>
                  <a:pt x="4843" y="1105"/>
                </a:lnTo>
                <a:lnTo>
                  <a:pt x="4254" y="1603"/>
                </a:lnTo>
                <a:lnTo>
                  <a:pt x="3941" y="1879"/>
                </a:lnTo>
                <a:lnTo>
                  <a:pt x="3609" y="2173"/>
                </a:lnTo>
                <a:lnTo>
                  <a:pt x="3296" y="2486"/>
                </a:lnTo>
                <a:lnTo>
                  <a:pt x="2965" y="2818"/>
                </a:lnTo>
                <a:lnTo>
                  <a:pt x="2652" y="3186"/>
                </a:lnTo>
                <a:lnTo>
                  <a:pt x="2339" y="3573"/>
                </a:lnTo>
                <a:lnTo>
                  <a:pt x="2026" y="3978"/>
                </a:lnTo>
                <a:lnTo>
                  <a:pt x="1731" y="4401"/>
                </a:lnTo>
                <a:lnTo>
                  <a:pt x="1455" y="4843"/>
                </a:lnTo>
                <a:lnTo>
                  <a:pt x="1179" y="5303"/>
                </a:lnTo>
                <a:lnTo>
                  <a:pt x="939" y="5782"/>
                </a:lnTo>
                <a:lnTo>
                  <a:pt x="718" y="6298"/>
                </a:lnTo>
                <a:lnTo>
                  <a:pt x="516" y="6813"/>
                </a:lnTo>
                <a:lnTo>
                  <a:pt x="350" y="7365"/>
                </a:lnTo>
                <a:lnTo>
                  <a:pt x="203" y="7936"/>
                </a:lnTo>
                <a:lnTo>
                  <a:pt x="92" y="8525"/>
                </a:lnTo>
                <a:lnTo>
                  <a:pt x="19" y="9133"/>
                </a:lnTo>
                <a:lnTo>
                  <a:pt x="0" y="9759"/>
                </a:lnTo>
                <a:lnTo>
                  <a:pt x="0" y="10403"/>
                </a:lnTo>
                <a:lnTo>
                  <a:pt x="19" y="10735"/>
                </a:lnTo>
                <a:lnTo>
                  <a:pt x="56" y="11066"/>
                </a:lnTo>
                <a:lnTo>
                  <a:pt x="111" y="11471"/>
                </a:lnTo>
                <a:lnTo>
                  <a:pt x="185" y="11858"/>
                </a:lnTo>
                <a:lnTo>
                  <a:pt x="258" y="12263"/>
                </a:lnTo>
                <a:lnTo>
                  <a:pt x="369" y="12668"/>
                </a:lnTo>
                <a:lnTo>
                  <a:pt x="15209" y="12668"/>
                </a:lnTo>
                <a:lnTo>
                  <a:pt x="15264" y="12245"/>
                </a:lnTo>
                <a:lnTo>
                  <a:pt x="15319" y="11821"/>
                </a:lnTo>
                <a:lnTo>
                  <a:pt x="15337" y="11398"/>
                </a:lnTo>
                <a:lnTo>
                  <a:pt x="15356" y="10974"/>
                </a:lnTo>
                <a:lnTo>
                  <a:pt x="15374" y="10551"/>
                </a:lnTo>
                <a:lnTo>
                  <a:pt x="15356" y="10127"/>
                </a:lnTo>
                <a:lnTo>
                  <a:pt x="15337" y="9722"/>
                </a:lnTo>
                <a:lnTo>
                  <a:pt x="15301" y="9317"/>
                </a:lnTo>
                <a:lnTo>
                  <a:pt x="15245" y="8986"/>
                </a:lnTo>
                <a:lnTo>
                  <a:pt x="15209" y="8654"/>
                </a:lnTo>
                <a:lnTo>
                  <a:pt x="15061" y="8028"/>
                </a:lnTo>
                <a:lnTo>
                  <a:pt x="14896" y="7421"/>
                </a:lnTo>
                <a:lnTo>
                  <a:pt x="14675" y="6850"/>
                </a:lnTo>
                <a:lnTo>
                  <a:pt x="14435" y="6298"/>
                </a:lnTo>
                <a:lnTo>
                  <a:pt x="14177" y="5782"/>
                </a:lnTo>
                <a:lnTo>
                  <a:pt x="13883" y="5285"/>
                </a:lnTo>
                <a:lnTo>
                  <a:pt x="13570" y="4825"/>
                </a:lnTo>
                <a:lnTo>
                  <a:pt x="13238" y="4383"/>
                </a:lnTo>
                <a:lnTo>
                  <a:pt x="12889" y="3959"/>
                </a:lnTo>
                <a:lnTo>
                  <a:pt x="12520" y="3573"/>
                </a:lnTo>
                <a:lnTo>
                  <a:pt x="12152" y="3204"/>
                </a:lnTo>
                <a:lnTo>
                  <a:pt x="11766" y="2855"/>
                </a:lnTo>
                <a:lnTo>
                  <a:pt x="11379" y="2523"/>
                </a:lnTo>
                <a:lnTo>
                  <a:pt x="10992" y="2229"/>
                </a:lnTo>
                <a:lnTo>
                  <a:pt x="10587" y="1952"/>
                </a:lnTo>
                <a:lnTo>
                  <a:pt x="10201" y="1695"/>
                </a:lnTo>
                <a:lnTo>
                  <a:pt x="9814" y="1455"/>
                </a:lnTo>
                <a:lnTo>
                  <a:pt x="9427" y="1234"/>
                </a:lnTo>
                <a:lnTo>
                  <a:pt x="9059" y="1050"/>
                </a:lnTo>
                <a:lnTo>
                  <a:pt x="8378" y="700"/>
                </a:lnTo>
                <a:lnTo>
                  <a:pt x="7770" y="443"/>
                </a:lnTo>
                <a:lnTo>
                  <a:pt x="7236" y="240"/>
                </a:lnTo>
                <a:lnTo>
                  <a:pt x="6850" y="93"/>
                </a:lnTo>
                <a:lnTo>
                  <a:pt x="6500" y="1"/>
                </a:lnTo>
                <a:close/>
              </a:path>
            </a:pathLst>
          </a:custGeom>
          <a:solidFill>
            <a:srgbClr val="B8F5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5349175" y="1964350"/>
            <a:ext cx="310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5349175" y="3221054"/>
            <a:ext cx="310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rgbClr val="51B148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Shape 100"/>
          <p:cNvSpPr/>
          <p:nvPr/>
        </p:nvSpPr>
        <p:spPr>
          <a:xfrm rot="3560713">
            <a:off x="7919979" y="4139908"/>
            <a:ext cx="1129759" cy="685684"/>
          </a:xfrm>
          <a:custGeom>
            <a:avLst/>
            <a:gdLst/>
            <a:ahLst/>
            <a:cxnLst/>
            <a:rect l="0" t="0" r="0" b="0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rgbClr val="B8F5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Shape 101"/>
          <p:cNvSpPr/>
          <p:nvPr/>
        </p:nvSpPr>
        <p:spPr>
          <a:xfrm rot="1619439">
            <a:off x="7518911" y="3963338"/>
            <a:ext cx="440102" cy="657294"/>
          </a:xfrm>
          <a:custGeom>
            <a:avLst/>
            <a:gdLst/>
            <a:ahLst/>
            <a:cxnLst/>
            <a:rect l="0" t="0" r="0" b="0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Shape 102"/>
          <p:cNvSpPr/>
          <p:nvPr/>
        </p:nvSpPr>
        <p:spPr>
          <a:xfrm rot="-5564790">
            <a:off x="1156803" y="211500"/>
            <a:ext cx="672035" cy="536827"/>
          </a:xfrm>
          <a:custGeom>
            <a:avLst/>
            <a:gdLst/>
            <a:ahLst/>
            <a:cxnLst/>
            <a:rect l="0" t="0" r="0" b="0"/>
            <a:pathLst>
              <a:path w="13184" h="10532" extrusionOk="0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rgbClr val="B8F5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Shape 103"/>
          <p:cNvSpPr/>
          <p:nvPr/>
        </p:nvSpPr>
        <p:spPr>
          <a:xfrm rot="8585060">
            <a:off x="241104" y="264328"/>
            <a:ext cx="975659" cy="1597185"/>
          </a:xfrm>
          <a:custGeom>
            <a:avLst/>
            <a:gdLst/>
            <a:ahLst/>
            <a:cxnLst/>
            <a:rect l="0" t="0" r="0" b="0"/>
            <a:pathLst>
              <a:path w="5838" h="9557" extrusionOk="0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rgbClr val="1D5885">
              <a:alpha val="52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93" cy="5143522"/>
          </a:xfrm>
          <a:custGeom>
            <a:avLst/>
            <a:gdLst/>
            <a:ahLst/>
            <a:cxnLst/>
            <a:rect l="0" t="0" r="0" b="0"/>
            <a:pathLst>
              <a:path w="94269" h="53026" extrusionOk="0">
                <a:moveTo>
                  <a:pt x="49675" y="4677"/>
                </a:moveTo>
                <a:lnTo>
                  <a:pt x="49730" y="5469"/>
                </a:lnTo>
                <a:lnTo>
                  <a:pt x="49748" y="6408"/>
                </a:lnTo>
                <a:lnTo>
                  <a:pt x="49785" y="7660"/>
                </a:lnTo>
                <a:lnTo>
                  <a:pt x="49785" y="9169"/>
                </a:lnTo>
                <a:lnTo>
                  <a:pt x="49730" y="10900"/>
                </a:lnTo>
                <a:lnTo>
                  <a:pt x="49693" y="11858"/>
                </a:lnTo>
                <a:lnTo>
                  <a:pt x="49638" y="12833"/>
                </a:lnTo>
                <a:lnTo>
                  <a:pt x="49583" y="13846"/>
                </a:lnTo>
                <a:lnTo>
                  <a:pt x="49491" y="14895"/>
                </a:lnTo>
                <a:lnTo>
                  <a:pt x="49380" y="15982"/>
                </a:lnTo>
                <a:lnTo>
                  <a:pt x="49251" y="17086"/>
                </a:lnTo>
                <a:lnTo>
                  <a:pt x="49086" y="18191"/>
                </a:lnTo>
                <a:lnTo>
                  <a:pt x="48920" y="19314"/>
                </a:lnTo>
                <a:lnTo>
                  <a:pt x="48699" y="20456"/>
                </a:lnTo>
                <a:lnTo>
                  <a:pt x="48478" y="21597"/>
                </a:lnTo>
                <a:lnTo>
                  <a:pt x="48202" y="22720"/>
                </a:lnTo>
                <a:lnTo>
                  <a:pt x="47907" y="23844"/>
                </a:lnTo>
                <a:lnTo>
                  <a:pt x="47576" y="24948"/>
                </a:lnTo>
                <a:lnTo>
                  <a:pt x="47208" y="26053"/>
                </a:lnTo>
                <a:lnTo>
                  <a:pt x="47005" y="26587"/>
                </a:lnTo>
                <a:lnTo>
                  <a:pt x="46803" y="27121"/>
                </a:lnTo>
                <a:lnTo>
                  <a:pt x="46582" y="27636"/>
                </a:lnTo>
                <a:lnTo>
                  <a:pt x="46361" y="28152"/>
                </a:lnTo>
                <a:lnTo>
                  <a:pt x="46121" y="28667"/>
                </a:lnTo>
                <a:lnTo>
                  <a:pt x="45882" y="29165"/>
                </a:lnTo>
                <a:lnTo>
                  <a:pt x="45624" y="29643"/>
                </a:lnTo>
                <a:lnTo>
                  <a:pt x="45348" y="30122"/>
                </a:lnTo>
                <a:lnTo>
                  <a:pt x="45072" y="30601"/>
                </a:lnTo>
                <a:lnTo>
                  <a:pt x="44777" y="31061"/>
                </a:lnTo>
                <a:lnTo>
                  <a:pt x="44483" y="31503"/>
                </a:lnTo>
                <a:lnTo>
                  <a:pt x="44170" y="31926"/>
                </a:lnTo>
                <a:lnTo>
                  <a:pt x="43838" y="32350"/>
                </a:lnTo>
                <a:lnTo>
                  <a:pt x="43507" y="32736"/>
                </a:lnTo>
                <a:lnTo>
                  <a:pt x="43157" y="33123"/>
                </a:lnTo>
                <a:lnTo>
                  <a:pt x="42826" y="33491"/>
                </a:lnTo>
                <a:lnTo>
                  <a:pt x="42457" y="33841"/>
                </a:lnTo>
                <a:lnTo>
                  <a:pt x="42108" y="34154"/>
                </a:lnTo>
                <a:lnTo>
                  <a:pt x="41739" y="34467"/>
                </a:lnTo>
                <a:lnTo>
                  <a:pt x="41371" y="34780"/>
                </a:lnTo>
                <a:lnTo>
                  <a:pt x="41003" y="35056"/>
                </a:lnTo>
                <a:lnTo>
                  <a:pt x="40616" y="35314"/>
                </a:lnTo>
                <a:lnTo>
                  <a:pt x="40230" y="35572"/>
                </a:lnTo>
                <a:lnTo>
                  <a:pt x="39843" y="35811"/>
                </a:lnTo>
                <a:lnTo>
                  <a:pt x="39456" y="36032"/>
                </a:lnTo>
                <a:lnTo>
                  <a:pt x="39051" y="36253"/>
                </a:lnTo>
                <a:lnTo>
                  <a:pt x="38665" y="36437"/>
                </a:lnTo>
                <a:lnTo>
                  <a:pt x="38260" y="36621"/>
                </a:lnTo>
                <a:lnTo>
                  <a:pt x="37873" y="36805"/>
                </a:lnTo>
                <a:lnTo>
                  <a:pt x="37468" y="36953"/>
                </a:lnTo>
                <a:lnTo>
                  <a:pt x="36658" y="37247"/>
                </a:lnTo>
                <a:lnTo>
                  <a:pt x="35866" y="37487"/>
                </a:lnTo>
                <a:lnTo>
                  <a:pt x="35056" y="37689"/>
                </a:lnTo>
                <a:lnTo>
                  <a:pt x="34264" y="37836"/>
                </a:lnTo>
                <a:lnTo>
                  <a:pt x="33491" y="37965"/>
                </a:lnTo>
                <a:lnTo>
                  <a:pt x="32718" y="38057"/>
                </a:lnTo>
                <a:lnTo>
                  <a:pt x="31963" y="38131"/>
                </a:lnTo>
                <a:lnTo>
                  <a:pt x="31226" y="38168"/>
                </a:lnTo>
                <a:lnTo>
                  <a:pt x="30527" y="38186"/>
                </a:lnTo>
                <a:lnTo>
                  <a:pt x="29845" y="38168"/>
                </a:lnTo>
                <a:lnTo>
                  <a:pt x="29201" y="38149"/>
                </a:lnTo>
                <a:lnTo>
                  <a:pt x="28575" y="38113"/>
                </a:lnTo>
                <a:lnTo>
                  <a:pt x="27986" y="38057"/>
                </a:lnTo>
                <a:lnTo>
                  <a:pt x="27452" y="37984"/>
                </a:lnTo>
                <a:lnTo>
                  <a:pt x="26955" y="37928"/>
                </a:lnTo>
                <a:lnTo>
                  <a:pt x="26089" y="37781"/>
                </a:lnTo>
                <a:lnTo>
                  <a:pt x="25445" y="37652"/>
                </a:lnTo>
                <a:lnTo>
                  <a:pt x="25040" y="37560"/>
                </a:lnTo>
                <a:lnTo>
                  <a:pt x="24911" y="37523"/>
                </a:lnTo>
                <a:lnTo>
                  <a:pt x="24837" y="37395"/>
                </a:lnTo>
                <a:lnTo>
                  <a:pt x="24635" y="37026"/>
                </a:lnTo>
                <a:lnTo>
                  <a:pt x="24322" y="36456"/>
                </a:lnTo>
                <a:lnTo>
                  <a:pt x="23954" y="35664"/>
                </a:lnTo>
                <a:lnTo>
                  <a:pt x="23751" y="35204"/>
                </a:lnTo>
                <a:lnTo>
                  <a:pt x="23549" y="34706"/>
                </a:lnTo>
                <a:lnTo>
                  <a:pt x="23346" y="34154"/>
                </a:lnTo>
                <a:lnTo>
                  <a:pt x="23125" y="33565"/>
                </a:lnTo>
                <a:lnTo>
                  <a:pt x="22923" y="32957"/>
                </a:lnTo>
                <a:lnTo>
                  <a:pt x="22738" y="32294"/>
                </a:lnTo>
                <a:lnTo>
                  <a:pt x="22554" y="31613"/>
                </a:lnTo>
                <a:lnTo>
                  <a:pt x="22389" y="30895"/>
                </a:lnTo>
                <a:lnTo>
                  <a:pt x="22241" y="30159"/>
                </a:lnTo>
                <a:lnTo>
                  <a:pt x="22112" y="29385"/>
                </a:lnTo>
                <a:lnTo>
                  <a:pt x="22020" y="28612"/>
                </a:lnTo>
                <a:lnTo>
                  <a:pt x="21965" y="27802"/>
                </a:lnTo>
                <a:lnTo>
                  <a:pt x="21928" y="26974"/>
                </a:lnTo>
                <a:lnTo>
                  <a:pt x="21947" y="26145"/>
                </a:lnTo>
                <a:lnTo>
                  <a:pt x="22002" y="25298"/>
                </a:lnTo>
                <a:lnTo>
                  <a:pt x="22039" y="24856"/>
                </a:lnTo>
                <a:lnTo>
                  <a:pt x="22094" y="24433"/>
                </a:lnTo>
                <a:lnTo>
                  <a:pt x="22168" y="23991"/>
                </a:lnTo>
                <a:lnTo>
                  <a:pt x="22241" y="23567"/>
                </a:lnTo>
                <a:lnTo>
                  <a:pt x="22333" y="23125"/>
                </a:lnTo>
                <a:lnTo>
                  <a:pt x="22444" y="22684"/>
                </a:lnTo>
                <a:lnTo>
                  <a:pt x="22573" y="22260"/>
                </a:lnTo>
                <a:lnTo>
                  <a:pt x="22702" y="21818"/>
                </a:lnTo>
                <a:lnTo>
                  <a:pt x="22849" y="21376"/>
                </a:lnTo>
                <a:lnTo>
                  <a:pt x="23033" y="20935"/>
                </a:lnTo>
                <a:lnTo>
                  <a:pt x="23217" y="20493"/>
                </a:lnTo>
                <a:lnTo>
                  <a:pt x="23420" y="20069"/>
                </a:lnTo>
                <a:lnTo>
                  <a:pt x="23622" y="19627"/>
                </a:lnTo>
                <a:lnTo>
                  <a:pt x="23862" y="19185"/>
                </a:lnTo>
                <a:lnTo>
                  <a:pt x="24119" y="18762"/>
                </a:lnTo>
                <a:lnTo>
                  <a:pt x="24396" y="18320"/>
                </a:lnTo>
                <a:lnTo>
                  <a:pt x="24690" y="17897"/>
                </a:lnTo>
                <a:lnTo>
                  <a:pt x="24985" y="17473"/>
                </a:lnTo>
                <a:lnTo>
                  <a:pt x="25316" y="17050"/>
                </a:lnTo>
                <a:lnTo>
                  <a:pt x="25666" y="16645"/>
                </a:lnTo>
                <a:lnTo>
                  <a:pt x="26034" y="16240"/>
                </a:lnTo>
                <a:lnTo>
                  <a:pt x="26402" y="15834"/>
                </a:lnTo>
                <a:lnTo>
                  <a:pt x="26789" y="15448"/>
                </a:lnTo>
                <a:lnTo>
                  <a:pt x="27176" y="15061"/>
                </a:lnTo>
                <a:lnTo>
                  <a:pt x="27599" y="14693"/>
                </a:lnTo>
                <a:lnTo>
                  <a:pt x="28023" y="14325"/>
                </a:lnTo>
                <a:lnTo>
                  <a:pt x="28446" y="13956"/>
                </a:lnTo>
                <a:lnTo>
                  <a:pt x="28888" y="13607"/>
                </a:lnTo>
                <a:lnTo>
                  <a:pt x="29348" y="13257"/>
                </a:lnTo>
                <a:lnTo>
                  <a:pt x="29809" y="12925"/>
                </a:lnTo>
                <a:lnTo>
                  <a:pt x="30766" y="12263"/>
                </a:lnTo>
                <a:lnTo>
                  <a:pt x="31742" y="11637"/>
                </a:lnTo>
                <a:lnTo>
                  <a:pt x="32736" y="11047"/>
                </a:lnTo>
                <a:lnTo>
                  <a:pt x="33749" y="10477"/>
                </a:lnTo>
                <a:lnTo>
                  <a:pt x="34780" y="9943"/>
                </a:lnTo>
                <a:lnTo>
                  <a:pt x="35811" y="9446"/>
                </a:lnTo>
                <a:lnTo>
                  <a:pt x="36842" y="8949"/>
                </a:lnTo>
                <a:lnTo>
                  <a:pt x="37873" y="8507"/>
                </a:lnTo>
                <a:lnTo>
                  <a:pt x="38904" y="8065"/>
                </a:lnTo>
                <a:lnTo>
                  <a:pt x="39898" y="7678"/>
                </a:lnTo>
                <a:lnTo>
                  <a:pt x="40892" y="7291"/>
                </a:lnTo>
                <a:lnTo>
                  <a:pt x="41850" y="6960"/>
                </a:lnTo>
                <a:lnTo>
                  <a:pt x="42770" y="6629"/>
                </a:lnTo>
                <a:lnTo>
                  <a:pt x="43673" y="6334"/>
                </a:lnTo>
                <a:lnTo>
                  <a:pt x="45330" y="5819"/>
                </a:lnTo>
                <a:lnTo>
                  <a:pt x="46784" y="5395"/>
                </a:lnTo>
                <a:lnTo>
                  <a:pt x="47981" y="5082"/>
                </a:lnTo>
                <a:lnTo>
                  <a:pt x="48902" y="4861"/>
                </a:lnTo>
                <a:lnTo>
                  <a:pt x="49675" y="4677"/>
                </a:lnTo>
                <a:close/>
                <a:moveTo>
                  <a:pt x="12299" y="28888"/>
                </a:moveTo>
                <a:lnTo>
                  <a:pt x="12888" y="28925"/>
                </a:lnTo>
                <a:lnTo>
                  <a:pt x="13496" y="28962"/>
                </a:lnTo>
                <a:lnTo>
                  <a:pt x="14085" y="29036"/>
                </a:lnTo>
                <a:lnTo>
                  <a:pt x="14656" y="29128"/>
                </a:lnTo>
                <a:lnTo>
                  <a:pt x="15226" y="29238"/>
                </a:lnTo>
                <a:lnTo>
                  <a:pt x="15779" y="29385"/>
                </a:lnTo>
                <a:lnTo>
                  <a:pt x="16313" y="29551"/>
                </a:lnTo>
                <a:lnTo>
                  <a:pt x="16828" y="29754"/>
                </a:lnTo>
                <a:lnTo>
                  <a:pt x="17233" y="29938"/>
                </a:lnTo>
                <a:lnTo>
                  <a:pt x="17620" y="30140"/>
                </a:lnTo>
                <a:lnTo>
                  <a:pt x="17988" y="30343"/>
                </a:lnTo>
                <a:lnTo>
                  <a:pt x="18320" y="30582"/>
                </a:lnTo>
                <a:lnTo>
                  <a:pt x="18651" y="30822"/>
                </a:lnTo>
                <a:lnTo>
                  <a:pt x="18964" y="31061"/>
                </a:lnTo>
                <a:lnTo>
                  <a:pt x="19240" y="31337"/>
                </a:lnTo>
                <a:lnTo>
                  <a:pt x="19516" y="31613"/>
                </a:lnTo>
                <a:lnTo>
                  <a:pt x="19756" y="31889"/>
                </a:lnTo>
                <a:lnTo>
                  <a:pt x="19995" y="32184"/>
                </a:lnTo>
                <a:lnTo>
                  <a:pt x="20216" y="32479"/>
                </a:lnTo>
                <a:lnTo>
                  <a:pt x="20419" y="32773"/>
                </a:lnTo>
                <a:lnTo>
                  <a:pt x="20603" y="33068"/>
                </a:lnTo>
                <a:lnTo>
                  <a:pt x="20768" y="33381"/>
                </a:lnTo>
                <a:lnTo>
                  <a:pt x="20934" y="33694"/>
                </a:lnTo>
                <a:lnTo>
                  <a:pt x="21081" y="34007"/>
                </a:lnTo>
                <a:lnTo>
                  <a:pt x="21339" y="34614"/>
                </a:lnTo>
                <a:lnTo>
                  <a:pt x="21542" y="35222"/>
                </a:lnTo>
                <a:lnTo>
                  <a:pt x="21707" y="35811"/>
                </a:lnTo>
                <a:lnTo>
                  <a:pt x="21836" y="36363"/>
                </a:lnTo>
                <a:lnTo>
                  <a:pt x="21928" y="36879"/>
                </a:lnTo>
                <a:lnTo>
                  <a:pt x="22002" y="37339"/>
                </a:lnTo>
                <a:lnTo>
                  <a:pt x="22039" y="37763"/>
                </a:lnTo>
                <a:lnTo>
                  <a:pt x="22076" y="38113"/>
                </a:lnTo>
                <a:lnTo>
                  <a:pt x="8359" y="32957"/>
                </a:lnTo>
                <a:lnTo>
                  <a:pt x="21597" y="39162"/>
                </a:lnTo>
                <a:lnTo>
                  <a:pt x="21321" y="39383"/>
                </a:lnTo>
                <a:lnTo>
                  <a:pt x="20989" y="39641"/>
                </a:lnTo>
                <a:lnTo>
                  <a:pt x="20603" y="39917"/>
                </a:lnTo>
                <a:lnTo>
                  <a:pt x="20161" y="40212"/>
                </a:lnTo>
                <a:lnTo>
                  <a:pt x="19682" y="40506"/>
                </a:lnTo>
                <a:lnTo>
                  <a:pt x="19148" y="40801"/>
                </a:lnTo>
                <a:lnTo>
                  <a:pt x="18559" y="41058"/>
                </a:lnTo>
                <a:lnTo>
                  <a:pt x="17951" y="41298"/>
                </a:lnTo>
                <a:lnTo>
                  <a:pt x="17638" y="41408"/>
                </a:lnTo>
                <a:lnTo>
                  <a:pt x="17307" y="41519"/>
                </a:lnTo>
                <a:lnTo>
                  <a:pt x="16957" y="41592"/>
                </a:lnTo>
                <a:lnTo>
                  <a:pt x="16626" y="41666"/>
                </a:lnTo>
                <a:lnTo>
                  <a:pt x="16276" y="41740"/>
                </a:lnTo>
                <a:lnTo>
                  <a:pt x="15908" y="41776"/>
                </a:lnTo>
                <a:lnTo>
                  <a:pt x="15539" y="41813"/>
                </a:lnTo>
                <a:lnTo>
                  <a:pt x="15171" y="41832"/>
                </a:lnTo>
                <a:lnTo>
                  <a:pt x="14785" y="41832"/>
                </a:lnTo>
                <a:lnTo>
                  <a:pt x="14416" y="41813"/>
                </a:lnTo>
                <a:lnTo>
                  <a:pt x="14011" y="41776"/>
                </a:lnTo>
                <a:lnTo>
                  <a:pt x="13625" y="41703"/>
                </a:lnTo>
                <a:lnTo>
                  <a:pt x="13220" y="41611"/>
                </a:lnTo>
                <a:lnTo>
                  <a:pt x="12815" y="41519"/>
                </a:lnTo>
                <a:lnTo>
                  <a:pt x="12410" y="41371"/>
                </a:lnTo>
                <a:lnTo>
                  <a:pt x="12004" y="41224"/>
                </a:lnTo>
                <a:lnTo>
                  <a:pt x="11507" y="40985"/>
                </a:lnTo>
                <a:lnTo>
                  <a:pt x="11010" y="40727"/>
                </a:lnTo>
                <a:lnTo>
                  <a:pt x="10513" y="40432"/>
                </a:lnTo>
                <a:lnTo>
                  <a:pt x="10034" y="40101"/>
                </a:lnTo>
                <a:lnTo>
                  <a:pt x="9574" y="39751"/>
                </a:lnTo>
                <a:lnTo>
                  <a:pt x="9114" y="39383"/>
                </a:lnTo>
                <a:lnTo>
                  <a:pt x="8654" y="38978"/>
                </a:lnTo>
                <a:lnTo>
                  <a:pt x="8230" y="38573"/>
                </a:lnTo>
                <a:lnTo>
                  <a:pt x="7788" y="38149"/>
                </a:lnTo>
                <a:lnTo>
                  <a:pt x="7383" y="37708"/>
                </a:lnTo>
                <a:lnTo>
                  <a:pt x="6978" y="37266"/>
                </a:lnTo>
                <a:lnTo>
                  <a:pt x="6591" y="36805"/>
                </a:lnTo>
                <a:lnTo>
                  <a:pt x="6223" y="36345"/>
                </a:lnTo>
                <a:lnTo>
                  <a:pt x="5855" y="35885"/>
                </a:lnTo>
                <a:lnTo>
                  <a:pt x="5192" y="34983"/>
                </a:lnTo>
                <a:lnTo>
                  <a:pt x="4585" y="34080"/>
                </a:lnTo>
                <a:lnTo>
                  <a:pt x="4032" y="33252"/>
                </a:lnTo>
                <a:lnTo>
                  <a:pt x="3572" y="32479"/>
                </a:lnTo>
                <a:lnTo>
                  <a:pt x="3167" y="31797"/>
                </a:lnTo>
                <a:lnTo>
                  <a:pt x="2854" y="31245"/>
                </a:lnTo>
                <a:lnTo>
                  <a:pt x="2633" y="30803"/>
                </a:lnTo>
                <a:lnTo>
                  <a:pt x="2430" y="30435"/>
                </a:lnTo>
                <a:lnTo>
                  <a:pt x="2835" y="30324"/>
                </a:lnTo>
                <a:lnTo>
                  <a:pt x="3296" y="30177"/>
                </a:lnTo>
                <a:lnTo>
                  <a:pt x="3922" y="30011"/>
                </a:lnTo>
                <a:lnTo>
                  <a:pt x="4677" y="29827"/>
                </a:lnTo>
                <a:lnTo>
                  <a:pt x="5560" y="29625"/>
                </a:lnTo>
                <a:lnTo>
                  <a:pt x="6536" y="29422"/>
                </a:lnTo>
                <a:lnTo>
                  <a:pt x="7604" y="29238"/>
                </a:lnTo>
                <a:lnTo>
                  <a:pt x="8727" y="29091"/>
                </a:lnTo>
                <a:lnTo>
                  <a:pt x="9298" y="29017"/>
                </a:lnTo>
                <a:lnTo>
                  <a:pt x="9887" y="28962"/>
                </a:lnTo>
                <a:lnTo>
                  <a:pt x="10495" y="28925"/>
                </a:lnTo>
                <a:lnTo>
                  <a:pt x="11084" y="28907"/>
                </a:lnTo>
                <a:lnTo>
                  <a:pt x="11691" y="28888"/>
                </a:lnTo>
                <a:close/>
                <a:moveTo>
                  <a:pt x="0" y="0"/>
                </a:moveTo>
                <a:lnTo>
                  <a:pt x="0" y="53026"/>
                </a:lnTo>
                <a:lnTo>
                  <a:pt x="17694" y="53026"/>
                </a:lnTo>
                <a:lnTo>
                  <a:pt x="17583" y="52621"/>
                </a:lnTo>
                <a:lnTo>
                  <a:pt x="17510" y="52216"/>
                </a:lnTo>
                <a:lnTo>
                  <a:pt x="17436" y="51829"/>
                </a:lnTo>
                <a:lnTo>
                  <a:pt x="17381" y="51424"/>
                </a:lnTo>
                <a:lnTo>
                  <a:pt x="17344" y="51093"/>
                </a:lnTo>
                <a:lnTo>
                  <a:pt x="17325" y="50761"/>
                </a:lnTo>
                <a:lnTo>
                  <a:pt x="17325" y="50117"/>
                </a:lnTo>
                <a:lnTo>
                  <a:pt x="17344" y="49491"/>
                </a:lnTo>
                <a:lnTo>
                  <a:pt x="17417" y="48883"/>
                </a:lnTo>
                <a:lnTo>
                  <a:pt x="17528" y="48294"/>
                </a:lnTo>
                <a:lnTo>
                  <a:pt x="17675" y="47723"/>
                </a:lnTo>
                <a:lnTo>
                  <a:pt x="17841" y="47171"/>
                </a:lnTo>
                <a:lnTo>
                  <a:pt x="18043" y="46656"/>
                </a:lnTo>
                <a:lnTo>
                  <a:pt x="18264" y="46140"/>
                </a:lnTo>
                <a:lnTo>
                  <a:pt x="18504" y="45661"/>
                </a:lnTo>
                <a:lnTo>
                  <a:pt x="18780" y="45201"/>
                </a:lnTo>
                <a:lnTo>
                  <a:pt x="19056" y="44759"/>
                </a:lnTo>
                <a:lnTo>
                  <a:pt x="19351" y="44336"/>
                </a:lnTo>
                <a:lnTo>
                  <a:pt x="19664" y="43931"/>
                </a:lnTo>
                <a:lnTo>
                  <a:pt x="19977" y="43544"/>
                </a:lnTo>
                <a:lnTo>
                  <a:pt x="20290" y="43176"/>
                </a:lnTo>
                <a:lnTo>
                  <a:pt x="20621" y="42844"/>
                </a:lnTo>
                <a:lnTo>
                  <a:pt x="20934" y="42531"/>
                </a:lnTo>
                <a:lnTo>
                  <a:pt x="21266" y="42237"/>
                </a:lnTo>
                <a:lnTo>
                  <a:pt x="21579" y="41961"/>
                </a:lnTo>
                <a:lnTo>
                  <a:pt x="22168" y="41463"/>
                </a:lnTo>
                <a:lnTo>
                  <a:pt x="22702" y="41077"/>
                </a:lnTo>
                <a:lnTo>
                  <a:pt x="23162" y="40764"/>
                </a:lnTo>
                <a:lnTo>
                  <a:pt x="23512" y="40525"/>
                </a:lnTo>
                <a:lnTo>
                  <a:pt x="23825" y="40359"/>
                </a:lnTo>
                <a:lnTo>
                  <a:pt x="24175" y="40451"/>
                </a:lnTo>
                <a:lnTo>
                  <a:pt x="24561" y="40598"/>
                </a:lnTo>
                <a:lnTo>
                  <a:pt x="25095" y="40801"/>
                </a:lnTo>
                <a:lnTo>
                  <a:pt x="25703" y="41058"/>
                </a:lnTo>
                <a:lnTo>
                  <a:pt x="26384" y="41408"/>
                </a:lnTo>
                <a:lnTo>
                  <a:pt x="26752" y="41592"/>
                </a:lnTo>
                <a:lnTo>
                  <a:pt x="27139" y="41813"/>
                </a:lnTo>
                <a:lnTo>
                  <a:pt x="27526" y="42053"/>
                </a:lnTo>
                <a:lnTo>
                  <a:pt x="27912" y="42310"/>
                </a:lnTo>
                <a:lnTo>
                  <a:pt x="28317" y="42587"/>
                </a:lnTo>
                <a:lnTo>
                  <a:pt x="28704" y="42881"/>
                </a:lnTo>
                <a:lnTo>
                  <a:pt x="29091" y="43213"/>
                </a:lnTo>
                <a:lnTo>
                  <a:pt x="29477" y="43562"/>
                </a:lnTo>
                <a:lnTo>
                  <a:pt x="29845" y="43931"/>
                </a:lnTo>
                <a:lnTo>
                  <a:pt x="30214" y="44317"/>
                </a:lnTo>
                <a:lnTo>
                  <a:pt x="30563" y="44741"/>
                </a:lnTo>
                <a:lnTo>
                  <a:pt x="30895" y="45183"/>
                </a:lnTo>
                <a:lnTo>
                  <a:pt x="31208" y="45643"/>
                </a:lnTo>
                <a:lnTo>
                  <a:pt x="31502" y="46140"/>
                </a:lnTo>
                <a:lnTo>
                  <a:pt x="31760" y="46656"/>
                </a:lnTo>
                <a:lnTo>
                  <a:pt x="32000" y="47208"/>
                </a:lnTo>
                <a:lnTo>
                  <a:pt x="32221" y="47779"/>
                </a:lnTo>
                <a:lnTo>
                  <a:pt x="32386" y="48386"/>
                </a:lnTo>
                <a:lnTo>
                  <a:pt x="32534" y="49012"/>
                </a:lnTo>
                <a:lnTo>
                  <a:pt x="32570" y="49344"/>
                </a:lnTo>
                <a:lnTo>
                  <a:pt x="32626" y="49675"/>
                </a:lnTo>
                <a:lnTo>
                  <a:pt x="32662" y="50080"/>
                </a:lnTo>
                <a:lnTo>
                  <a:pt x="32681" y="50485"/>
                </a:lnTo>
                <a:lnTo>
                  <a:pt x="32699" y="50909"/>
                </a:lnTo>
                <a:lnTo>
                  <a:pt x="32681" y="51332"/>
                </a:lnTo>
                <a:lnTo>
                  <a:pt x="32662" y="51756"/>
                </a:lnTo>
                <a:lnTo>
                  <a:pt x="32644" y="52179"/>
                </a:lnTo>
                <a:lnTo>
                  <a:pt x="32589" y="52603"/>
                </a:lnTo>
                <a:lnTo>
                  <a:pt x="32534" y="53026"/>
                </a:lnTo>
                <a:lnTo>
                  <a:pt x="94268" y="53026"/>
                </a:lnTo>
                <a:lnTo>
                  <a:pt x="94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0" y="4136135"/>
            <a:ext cx="1085915" cy="1007345"/>
          </a:xfrm>
          <a:custGeom>
            <a:avLst/>
            <a:gdLst/>
            <a:ahLst/>
            <a:cxnLst/>
            <a:rect l="0" t="0" r="0" b="0"/>
            <a:pathLst>
              <a:path w="11195" h="10385" extrusionOk="0">
                <a:moveTo>
                  <a:pt x="3811" y="1"/>
                </a:moveTo>
                <a:lnTo>
                  <a:pt x="3517" y="19"/>
                </a:lnTo>
                <a:lnTo>
                  <a:pt x="2964" y="93"/>
                </a:lnTo>
                <a:lnTo>
                  <a:pt x="2430" y="203"/>
                </a:lnTo>
                <a:lnTo>
                  <a:pt x="1915" y="351"/>
                </a:lnTo>
                <a:lnTo>
                  <a:pt x="1399" y="535"/>
                </a:lnTo>
                <a:lnTo>
                  <a:pt x="921" y="756"/>
                </a:lnTo>
                <a:lnTo>
                  <a:pt x="442" y="995"/>
                </a:lnTo>
                <a:lnTo>
                  <a:pt x="0" y="1290"/>
                </a:lnTo>
                <a:lnTo>
                  <a:pt x="0" y="10385"/>
                </a:lnTo>
                <a:lnTo>
                  <a:pt x="10403" y="10385"/>
                </a:lnTo>
                <a:lnTo>
                  <a:pt x="10568" y="10017"/>
                </a:lnTo>
                <a:lnTo>
                  <a:pt x="10734" y="9630"/>
                </a:lnTo>
                <a:lnTo>
                  <a:pt x="10881" y="9225"/>
                </a:lnTo>
                <a:lnTo>
                  <a:pt x="10992" y="8820"/>
                </a:lnTo>
                <a:lnTo>
                  <a:pt x="11084" y="8397"/>
                </a:lnTo>
                <a:lnTo>
                  <a:pt x="11139" y="7973"/>
                </a:lnTo>
                <a:lnTo>
                  <a:pt x="11176" y="7550"/>
                </a:lnTo>
                <a:lnTo>
                  <a:pt x="11194" y="7108"/>
                </a:lnTo>
                <a:lnTo>
                  <a:pt x="11176" y="6740"/>
                </a:lnTo>
                <a:lnTo>
                  <a:pt x="11158" y="6390"/>
                </a:lnTo>
                <a:lnTo>
                  <a:pt x="11121" y="6021"/>
                </a:lnTo>
                <a:lnTo>
                  <a:pt x="11047" y="5672"/>
                </a:lnTo>
                <a:lnTo>
                  <a:pt x="10973" y="5340"/>
                </a:lnTo>
                <a:lnTo>
                  <a:pt x="10881" y="4990"/>
                </a:lnTo>
                <a:lnTo>
                  <a:pt x="10771" y="4659"/>
                </a:lnTo>
                <a:lnTo>
                  <a:pt x="10642" y="4346"/>
                </a:lnTo>
                <a:lnTo>
                  <a:pt x="10495" y="4033"/>
                </a:lnTo>
                <a:lnTo>
                  <a:pt x="10329" y="3720"/>
                </a:lnTo>
                <a:lnTo>
                  <a:pt x="10163" y="3425"/>
                </a:lnTo>
                <a:lnTo>
                  <a:pt x="9979" y="3131"/>
                </a:lnTo>
                <a:lnTo>
                  <a:pt x="9777" y="2855"/>
                </a:lnTo>
                <a:lnTo>
                  <a:pt x="9574" y="2578"/>
                </a:lnTo>
                <a:lnTo>
                  <a:pt x="9353" y="2321"/>
                </a:lnTo>
                <a:lnTo>
                  <a:pt x="9114" y="2081"/>
                </a:lnTo>
                <a:lnTo>
                  <a:pt x="8874" y="1842"/>
                </a:lnTo>
                <a:lnTo>
                  <a:pt x="8617" y="1621"/>
                </a:lnTo>
                <a:lnTo>
                  <a:pt x="8341" y="1419"/>
                </a:lnTo>
                <a:lnTo>
                  <a:pt x="8064" y="1216"/>
                </a:lnTo>
                <a:lnTo>
                  <a:pt x="7770" y="1032"/>
                </a:lnTo>
                <a:lnTo>
                  <a:pt x="7475" y="866"/>
                </a:lnTo>
                <a:lnTo>
                  <a:pt x="7162" y="700"/>
                </a:lnTo>
                <a:lnTo>
                  <a:pt x="6849" y="553"/>
                </a:lnTo>
                <a:lnTo>
                  <a:pt x="6536" y="424"/>
                </a:lnTo>
                <a:lnTo>
                  <a:pt x="6205" y="314"/>
                </a:lnTo>
                <a:lnTo>
                  <a:pt x="5855" y="222"/>
                </a:lnTo>
                <a:lnTo>
                  <a:pt x="5524" y="148"/>
                </a:lnTo>
                <a:lnTo>
                  <a:pt x="5174" y="74"/>
                </a:lnTo>
                <a:lnTo>
                  <a:pt x="4805" y="38"/>
                </a:lnTo>
                <a:lnTo>
                  <a:pt x="4456" y="19"/>
                </a:lnTo>
                <a:lnTo>
                  <a:pt x="4087" y="1"/>
                </a:lnTo>
                <a:close/>
              </a:path>
            </a:pathLst>
          </a:custGeom>
          <a:solidFill>
            <a:srgbClr val="B8F5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0" y="0"/>
            <a:ext cx="1936023" cy="2500369"/>
          </a:xfrm>
          <a:custGeom>
            <a:avLst/>
            <a:gdLst/>
            <a:ahLst/>
            <a:cxnLst/>
            <a:rect l="0" t="0" r="0" b="0"/>
            <a:pathLst>
              <a:path w="19959" h="25777" extrusionOk="0">
                <a:moveTo>
                  <a:pt x="0" y="0"/>
                </a:moveTo>
                <a:lnTo>
                  <a:pt x="0" y="24727"/>
                </a:lnTo>
                <a:lnTo>
                  <a:pt x="626" y="24967"/>
                </a:lnTo>
                <a:lnTo>
                  <a:pt x="1289" y="25188"/>
                </a:lnTo>
                <a:lnTo>
                  <a:pt x="1952" y="25353"/>
                </a:lnTo>
                <a:lnTo>
                  <a:pt x="2614" y="25501"/>
                </a:lnTo>
                <a:lnTo>
                  <a:pt x="3296" y="25629"/>
                </a:lnTo>
                <a:lnTo>
                  <a:pt x="3995" y="25703"/>
                </a:lnTo>
                <a:lnTo>
                  <a:pt x="4695" y="25758"/>
                </a:lnTo>
                <a:lnTo>
                  <a:pt x="5413" y="25777"/>
                </a:lnTo>
                <a:lnTo>
                  <a:pt x="6168" y="25758"/>
                </a:lnTo>
                <a:lnTo>
                  <a:pt x="6904" y="25703"/>
                </a:lnTo>
                <a:lnTo>
                  <a:pt x="7622" y="25611"/>
                </a:lnTo>
                <a:lnTo>
                  <a:pt x="8341" y="25482"/>
                </a:lnTo>
                <a:lnTo>
                  <a:pt x="9040" y="25316"/>
                </a:lnTo>
                <a:lnTo>
                  <a:pt x="9740" y="25114"/>
                </a:lnTo>
                <a:lnTo>
                  <a:pt x="10421" y="24893"/>
                </a:lnTo>
                <a:lnTo>
                  <a:pt x="11084" y="24635"/>
                </a:lnTo>
                <a:lnTo>
                  <a:pt x="11710" y="24341"/>
                </a:lnTo>
                <a:lnTo>
                  <a:pt x="12354" y="24028"/>
                </a:lnTo>
                <a:lnTo>
                  <a:pt x="12962" y="23678"/>
                </a:lnTo>
                <a:lnTo>
                  <a:pt x="13551" y="23291"/>
                </a:lnTo>
                <a:lnTo>
                  <a:pt x="14122" y="22886"/>
                </a:lnTo>
                <a:lnTo>
                  <a:pt x="14674" y="22463"/>
                </a:lnTo>
                <a:lnTo>
                  <a:pt x="15190" y="22002"/>
                </a:lnTo>
                <a:lnTo>
                  <a:pt x="15705" y="21524"/>
                </a:lnTo>
                <a:lnTo>
                  <a:pt x="16184" y="21008"/>
                </a:lnTo>
                <a:lnTo>
                  <a:pt x="16644" y="20493"/>
                </a:lnTo>
                <a:lnTo>
                  <a:pt x="17068" y="19940"/>
                </a:lnTo>
                <a:lnTo>
                  <a:pt x="17473" y="19370"/>
                </a:lnTo>
                <a:lnTo>
                  <a:pt x="17859" y="18780"/>
                </a:lnTo>
                <a:lnTo>
                  <a:pt x="18209" y="18173"/>
                </a:lnTo>
                <a:lnTo>
                  <a:pt x="18522" y="17528"/>
                </a:lnTo>
                <a:lnTo>
                  <a:pt x="18817" y="16902"/>
                </a:lnTo>
                <a:lnTo>
                  <a:pt x="19075" y="16240"/>
                </a:lnTo>
                <a:lnTo>
                  <a:pt x="19295" y="15558"/>
                </a:lnTo>
                <a:lnTo>
                  <a:pt x="19498" y="14859"/>
                </a:lnTo>
                <a:lnTo>
                  <a:pt x="19664" y="14159"/>
                </a:lnTo>
                <a:lnTo>
                  <a:pt x="19793" y="13441"/>
                </a:lnTo>
                <a:lnTo>
                  <a:pt x="19885" y="12723"/>
                </a:lnTo>
                <a:lnTo>
                  <a:pt x="19940" y="11986"/>
                </a:lnTo>
                <a:lnTo>
                  <a:pt x="19958" y="11232"/>
                </a:lnTo>
                <a:lnTo>
                  <a:pt x="19958" y="10808"/>
                </a:lnTo>
                <a:lnTo>
                  <a:pt x="19940" y="10385"/>
                </a:lnTo>
                <a:lnTo>
                  <a:pt x="19903" y="9980"/>
                </a:lnTo>
                <a:lnTo>
                  <a:pt x="19866" y="9556"/>
                </a:lnTo>
                <a:lnTo>
                  <a:pt x="19811" y="9151"/>
                </a:lnTo>
                <a:lnTo>
                  <a:pt x="19737" y="8746"/>
                </a:lnTo>
                <a:lnTo>
                  <a:pt x="19664" y="8341"/>
                </a:lnTo>
                <a:lnTo>
                  <a:pt x="19590" y="7936"/>
                </a:lnTo>
                <a:lnTo>
                  <a:pt x="19480" y="7549"/>
                </a:lnTo>
                <a:lnTo>
                  <a:pt x="19388" y="7163"/>
                </a:lnTo>
                <a:lnTo>
                  <a:pt x="19259" y="6776"/>
                </a:lnTo>
                <a:lnTo>
                  <a:pt x="19130" y="6389"/>
                </a:lnTo>
                <a:lnTo>
                  <a:pt x="19001" y="6021"/>
                </a:lnTo>
                <a:lnTo>
                  <a:pt x="18854" y="5653"/>
                </a:lnTo>
                <a:lnTo>
                  <a:pt x="18522" y="4916"/>
                </a:lnTo>
                <a:lnTo>
                  <a:pt x="18154" y="4217"/>
                </a:lnTo>
                <a:lnTo>
                  <a:pt x="17749" y="3536"/>
                </a:lnTo>
                <a:lnTo>
                  <a:pt x="17325" y="2873"/>
                </a:lnTo>
                <a:lnTo>
                  <a:pt x="16847" y="2247"/>
                </a:lnTo>
                <a:lnTo>
                  <a:pt x="16350" y="1639"/>
                </a:lnTo>
                <a:lnTo>
                  <a:pt x="15816" y="1068"/>
                </a:lnTo>
                <a:lnTo>
                  <a:pt x="15245" y="516"/>
                </a:lnTo>
                <a:lnTo>
                  <a:pt x="14656" y="0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2221665" y="0"/>
            <a:ext cx="971649" cy="843027"/>
          </a:xfrm>
          <a:custGeom>
            <a:avLst/>
            <a:gdLst/>
            <a:ahLst/>
            <a:cxnLst/>
            <a:rect l="0" t="0" r="0" b="0"/>
            <a:pathLst>
              <a:path w="10017" h="8691" extrusionOk="0">
                <a:moveTo>
                  <a:pt x="1620" y="0"/>
                </a:moveTo>
                <a:lnTo>
                  <a:pt x="1436" y="185"/>
                </a:lnTo>
                <a:lnTo>
                  <a:pt x="1252" y="369"/>
                </a:lnTo>
                <a:lnTo>
                  <a:pt x="1105" y="553"/>
                </a:lnTo>
                <a:lnTo>
                  <a:pt x="939" y="755"/>
                </a:lnTo>
                <a:lnTo>
                  <a:pt x="792" y="958"/>
                </a:lnTo>
                <a:lnTo>
                  <a:pt x="663" y="1179"/>
                </a:lnTo>
                <a:lnTo>
                  <a:pt x="553" y="1400"/>
                </a:lnTo>
                <a:lnTo>
                  <a:pt x="442" y="1639"/>
                </a:lnTo>
                <a:lnTo>
                  <a:pt x="332" y="1878"/>
                </a:lnTo>
                <a:lnTo>
                  <a:pt x="258" y="2118"/>
                </a:lnTo>
                <a:lnTo>
                  <a:pt x="166" y="2376"/>
                </a:lnTo>
                <a:lnTo>
                  <a:pt x="111" y="2615"/>
                </a:lnTo>
                <a:lnTo>
                  <a:pt x="55" y="2873"/>
                </a:lnTo>
                <a:lnTo>
                  <a:pt x="37" y="3149"/>
                </a:lnTo>
                <a:lnTo>
                  <a:pt x="0" y="3407"/>
                </a:lnTo>
                <a:lnTo>
                  <a:pt x="0" y="3683"/>
                </a:lnTo>
                <a:lnTo>
                  <a:pt x="0" y="3941"/>
                </a:lnTo>
                <a:lnTo>
                  <a:pt x="19" y="4198"/>
                </a:lnTo>
                <a:lnTo>
                  <a:pt x="55" y="4438"/>
                </a:lnTo>
                <a:lnTo>
                  <a:pt x="111" y="4695"/>
                </a:lnTo>
                <a:lnTo>
                  <a:pt x="166" y="4935"/>
                </a:lnTo>
                <a:lnTo>
                  <a:pt x="221" y="5174"/>
                </a:lnTo>
                <a:lnTo>
                  <a:pt x="313" y="5413"/>
                </a:lnTo>
                <a:lnTo>
                  <a:pt x="387" y="5634"/>
                </a:lnTo>
                <a:lnTo>
                  <a:pt x="497" y="5855"/>
                </a:lnTo>
                <a:lnTo>
                  <a:pt x="608" y="6076"/>
                </a:lnTo>
                <a:lnTo>
                  <a:pt x="718" y="6279"/>
                </a:lnTo>
                <a:lnTo>
                  <a:pt x="847" y="6481"/>
                </a:lnTo>
                <a:lnTo>
                  <a:pt x="994" y="6684"/>
                </a:lnTo>
                <a:lnTo>
                  <a:pt x="1142" y="6868"/>
                </a:lnTo>
                <a:lnTo>
                  <a:pt x="1307" y="7052"/>
                </a:lnTo>
                <a:lnTo>
                  <a:pt x="1473" y="7218"/>
                </a:lnTo>
                <a:lnTo>
                  <a:pt x="1639" y="7384"/>
                </a:lnTo>
                <a:lnTo>
                  <a:pt x="1823" y="7549"/>
                </a:lnTo>
                <a:lnTo>
                  <a:pt x="2007" y="7697"/>
                </a:lnTo>
                <a:lnTo>
                  <a:pt x="2210" y="7844"/>
                </a:lnTo>
                <a:lnTo>
                  <a:pt x="2412" y="7973"/>
                </a:lnTo>
                <a:lnTo>
                  <a:pt x="2615" y="8083"/>
                </a:lnTo>
                <a:lnTo>
                  <a:pt x="2836" y="8194"/>
                </a:lnTo>
                <a:lnTo>
                  <a:pt x="3057" y="8304"/>
                </a:lnTo>
                <a:lnTo>
                  <a:pt x="3277" y="8378"/>
                </a:lnTo>
                <a:lnTo>
                  <a:pt x="3517" y="8470"/>
                </a:lnTo>
                <a:lnTo>
                  <a:pt x="3756" y="8525"/>
                </a:lnTo>
                <a:lnTo>
                  <a:pt x="3996" y="8580"/>
                </a:lnTo>
                <a:lnTo>
                  <a:pt x="4253" y="8636"/>
                </a:lnTo>
                <a:lnTo>
                  <a:pt x="4493" y="8672"/>
                </a:lnTo>
                <a:lnTo>
                  <a:pt x="4750" y="8691"/>
                </a:lnTo>
                <a:lnTo>
                  <a:pt x="5266" y="8691"/>
                </a:lnTo>
                <a:lnTo>
                  <a:pt x="5524" y="8672"/>
                </a:lnTo>
                <a:lnTo>
                  <a:pt x="5763" y="8636"/>
                </a:lnTo>
                <a:lnTo>
                  <a:pt x="6021" y="8580"/>
                </a:lnTo>
                <a:lnTo>
                  <a:pt x="6260" y="8525"/>
                </a:lnTo>
                <a:lnTo>
                  <a:pt x="6500" y="8470"/>
                </a:lnTo>
                <a:lnTo>
                  <a:pt x="6739" y="8378"/>
                </a:lnTo>
                <a:lnTo>
                  <a:pt x="6960" y="8304"/>
                </a:lnTo>
                <a:lnTo>
                  <a:pt x="7181" y="8194"/>
                </a:lnTo>
                <a:lnTo>
                  <a:pt x="7402" y="8083"/>
                </a:lnTo>
                <a:lnTo>
                  <a:pt x="7604" y="7973"/>
                </a:lnTo>
                <a:lnTo>
                  <a:pt x="7807" y="7844"/>
                </a:lnTo>
                <a:lnTo>
                  <a:pt x="8009" y="7697"/>
                </a:lnTo>
                <a:lnTo>
                  <a:pt x="8193" y="7549"/>
                </a:lnTo>
                <a:lnTo>
                  <a:pt x="8378" y="7384"/>
                </a:lnTo>
                <a:lnTo>
                  <a:pt x="8543" y="7218"/>
                </a:lnTo>
                <a:lnTo>
                  <a:pt x="8709" y="7052"/>
                </a:lnTo>
                <a:lnTo>
                  <a:pt x="8875" y="6868"/>
                </a:lnTo>
                <a:lnTo>
                  <a:pt x="9022" y="6684"/>
                </a:lnTo>
                <a:lnTo>
                  <a:pt x="9169" y="6481"/>
                </a:lnTo>
                <a:lnTo>
                  <a:pt x="9298" y="6279"/>
                </a:lnTo>
                <a:lnTo>
                  <a:pt x="9409" y="6076"/>
                </a:lnTo>
                <a:lnTo>
                  <a:pt x="9519" y="5855"/>
                </a:lnTo>
                <a:lnTo>
                  <a:pt x="9630" y="5634"/>
                </a:lnTo>
                <a:lnTo>
                  <a:pt x="9703" y="5413"/>
                </a:lnTo>
                <a:lnTo>
                  <a:pt x="9795" y="5174"/>
                </a:lnTo>
                <a:lnTo>
                  <a:pt x="9850" y="4935"/>
                </a:lnTo>
                <a:lnTo>
                  <a:pt x="9906" y="4695"/>
                </a:lnTo>
                <a:lnTo>
                  <a:pt x="9961" y="4438"/>
                </a:lnTo>
                <a:lnTo>
                  <a:pt x="9998" y="4198"/>
                </a:lnTo>
                <a:lnTo>
                  <a:pt x="10016" y="3941"/>
                </a:lnTo>
                <a:lnTo>
                  <a:pt x="10016" y="3683"/>
                </a:lnTo>
                <a:lnTo>
                  <a:pt x="10016" y="3407"/>
                </a:lnTo>
                <a:lnTo>
                  <a:pt x="9979" y="3149"/>
                </a:lnTo>
                <a:lnTo>
                  <a:pt x="9961" y="2873"/>
                </a:lnTo>
                <a:lnTo>
                  <a:pt x="9906" y="2615"/>
                </a:lnTo>
                <a:lnTo>
                  <a:pt x="9850" y="2376"/>
                </a:lnTo>
                <a:lnTo>
                  <a:pt x="9758" y="2118"/>
                </a:lnTo>
                <a:lnTo>
                  <a:pt x="9685" y="1878"/>
                </a:lnTo>
                <a:lnTo>
                  <a:pt x="9574" y="1639"/>
                </a:lnTo>
                <a:lnTo>
                  <a:pt x="9464" y="1400"/>
                </a:lnTo>
                <a:lnTo>
                  <a:pt x="9353" y="1179"/>
                </a:lnTo>
                <a:lnTo>
                  <a:pt x="9224" y="958"/>
                </a:lnTo>
                <a:lnTo>
                  <a:pt x="9077" y="755"/>
                </a:lnTo>
                <a:lnTo>
                  <a:pt x="8911" y="553"/>
                </a:lnTo>
                <a:lnTo>
                  <a:pt x="8764" y="369"/>
                </a:lnTo>
                <a:lnTo>
                  <a:pt x="8580" y="185"/>
                </a:lnTo>
                <a:lnTo>
                  <a:pt x="8396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4918075" y="1991850"/>
            <a:ext cx="3957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51258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 + 1 column + imag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0" y="0"/>
            <a:ext cx="9144093" cy="5143522"/>
          </a:xfrm>
          <a:custGeom>
            <a:avLst/>
            <a:gdLst/>
            <a:ahLst/>
            <a:cxnLst/>
            <a:rect l="0" t="0" r="0" b="0"/>
            <a:pathLst>
              <a:path w="94269" h="53026" extrusionOk="0">
                <a:moveTo>
                  <a:pt x="49675" y="4677"/>
                </a:moveTo>
                <a:lnTo>
                  <a:pt x="49730" y="5469"/>
                </a:lnTo>
                <a:lnTo>
                  <a:pt x="49748" y="6408"/>
                </a:lnTo>
                <a:lnTo>
                  <a:pt x="49785" y="7660"/>
                </a:lnTo>
                <a:lnTo>
                  <a:pt x="49785" y="9169"/>
                </a:lnTo>
                <a:lnTo>
                  <a:pt x="49730" y="10900"/>
                </a:lnTo>
                <a:lnTo>
                  <a:pt x="49693" y="11858"/>
                </a:lnTo>
                <a:lnTo>
                  <a:pt x="49638" y="12833"/>
                </a:lnTo>
                <a:lnTo>
                  <a:pt x="49583" y="13846"/>
                </a:lnTo>
                <a:lnTo>
                  <a:pt x="49491" y="14895"/>
                </a:lnTo>
                <a:lnTo>
                  <a:pt x="49380" y="15982"/>
                </a:lnTo>
                <a:lnTo>
                  <a:pt x="49251" y="17086"/>
                </a:lnTo>
                <a:lnTo>
                  <a:pt x="49086" y="18191"/>
                </a:lnTo>
                <a:lnTo>
                  <a:pt x="48920" y="19314"/>
                </a:lnTo>
                <a:lnTo>
                  <a:pt x="48699" y="20456"/>
                </a:lnTo>
                <a:lnTo>
                  <a:pt x="48478" y="21597"/>
                </a:lnTo>
                <a:lnTo>
                  <a:pt x="48202" y="22720"/>
                </a:lnTo>
                <a:lnTo>
                  <a:pt x="47907" y="23844"/>
                </a:lnTo>
                <a:lnTo>
                  <a:pt x="47576" y="24948"/>
                </a:lnTo>
                <a:lnTo>
                  <a:pt x="47208" y="26053"/>
                </a:lnTo>
                <a:lnTo>
                  <a:pt x="47005" y="26587"/>
                </a:lnTo>
                <a:lnTo>
                  <a:pt x="46803" y="27121"/>
                </a:lnTo>
                <a:lnTo>
                  <a:pt x="46582" y="27636"/>
                </a:lnTo>
                <a:lnTo>
                  <a:pt x="46361" y="28152"/>
                </a:lnTo>
                <a:lnTo>
                  <a:pt x="46121" y="28667"/>
                </a:lnTo>
                <a:lnTo>
                  <a:pt x="45882" y="29165"/>
                </a:lnTo>
                <a:lnTo>
                  <a:pt x="45624" y="29643"/>
                </a:lnTo>
                <a:lnTo>
                  <a:pt x="45348" y="30122"/>
                </a:lnTo>
                <a:lnTo>
                  <a:pt x="45072" y="30601"/>
                </a:lnTo>
                <a:lnTo>
                  <a:pt x="44777" y="31061"/>
                </a:lnTo>
                <a:lnTo>
                  <a:pt x="44483" y="31503"/>
                </a:lnTo>
                <a:lnTo>
                  <a:pt x="44170" y="31926"/>
                </a:lnTo>
                <a:lnTo>
                  <a:pt x="43838" y="32350"/>
                </a:lnTo>
                <a:lnTo>
                  <a:pt x="43507" y="32736"/>
                </a:lnTo>
                <a:lnTo>
                  <a:pt x="43157" y="33123"/>
                </a:lnTo>
                <a:lnTo>
                  <a:pt x="42826" y="33491"/>
                </a:lnTo>
                <a:lnTo>
                  <a:pt x="42457" y="33841"/>
                </a:lnTo>
                <a:lnTo>
                  <a:pt x="42108" y="34154"/>
                </a:lnTo>
                <a:lnTo>
                  <a:pt x="41739" y="34467"/>
                </a:lnTo>
                <a:lnTo>
                  <a:pt x="41371" y="34780"/>
                </a:lnTo>
                <a:lnTo>
                  <a:pt x="41003" y="35056"/>
                </a:lnTo>
                <a:lnTo>
                  <a:pt x="40616" y="35314"/>
                </a:lnTo>
                <a:lnTo>
                  <a:pt x="40230" y="35572"/>
                </a:lnTo>
                <a:lnTo>
                  <a:pt x="39843" y="35811"/>
                </a:lnTo>
                <a:lnTo>
                  <a:pt x="39456" y="36032"/>
                </a:lnTo>
                <a:lnTo>
                  <a:pt x="39051" y="36253"/>
                </a:lnTo>
                <a:lnTo>
                  <a:pt x="38665" y="36437"/>
                </a:lnTo>
                <a:lnTo>
                  <a:pt x="38260" y="36621"/>
                </a:lnTo>
                <a:lnTo>
                  <a:pt x="37873" y="36805"/>
                </a:lnTo>
                <a:lnTo>
                  <a:pt x="37468" y="36953"/>
                </a:lnTo>
                <a:lnTo>
                  <a:pt x="36658" y="37247"/>
                </a:lnTo>
                <a:lnTo>
                  <a:pt x="35866" y="37487"/>
                </a:lnTo>
                <a:lnTo>
                  <a:pt x="35056" y="37689"/>
                </a:lnTo>
                <a:lnTo>
                  <a:pt x="34264" y="37836"/>
                </a:lnTo>
                <a:lnTo>
                  <a:pt x="33491" y="37965"/>
                </a:lnTo>
                <a:lnTo>
                  <a:pt x="32718" y="38057"/>
                </a:lnTo>
                <a:lnTo>
                  <a:pt x="31963" y="38131"/>
                </a:lnTo>
                <a:lnTo>
                  <a:pt x="31226" y="38168"/>
                </a:lnTo>
                <a:lnTo>
                  <a:pt x="30527" y="38186"/>
                </a:lnTo>
                <a:lnTo>
                  <a:pt x="29845" y="38168"/>
                </a:lnTo>
                <a:lnTo>
                  <a:pt x="29201" y="38149"/>
                </a:lnTo>
                <a:lnTo>
                  <a:pt x="28575" y="38113"/>
                </a:lnTo>
                <a:lnTo>
                  <a:pt x="27986" y="38057"/>
                </a:lnTo>
                <a:lnTo>
                  <a:pt x="27452" y="37984"/>
                </a:lnTo>
                <a:lnTo>
                  <a:pt x="26955" y="37928"/>
                </a:lnTo>
                <a:lnTo>
                  <a:pt x="26089" y="37781"/>
                </a:lnTo>
                <a:lnTo>
                  <a:pt x="25445" y="37652"/>
                </a:lnTo>
                <a:lnTo>
                  <a:pt x="25040" y="37560"/>
                </a:lnTo>
                <a:lnTo>
                  <a:pt x="24911" y="37523"/>
                </a:lnTo>
                <a:lnTo>
                  <a:pt x="24837" y="37395"/>
                </a:lnTo>
                <a:lnTo>
                  <a:pt x="24635" y="37026"/>
                </a:lnTo>
                <a:lnTo>
                  <a:pt x="24322" y="36456"/>
                </a:lnTo>
                <a:lnTo>
                  <a:pt x="23954" y="35664"/>
                </a:lnTo>
                <a:lnTo>
                  <a:pt x="23751" y="35204"/>
                </a:lnTo>
                <a:lnTo>
                  <a:pt x="23549" y="34706"/>
                </a:lnTo>
                <a:lnTo>
                  <a:pt x="23346" y="34154"/>
                </a:lnTo>
                <a:lnTo>
                  <a:pt x="23125" y="33565"/>
                </a:lnTo>
                <a:lnTo>
                  <a:pt x="22923" y="32957"/>
                </a:lnTo>
                <a:lnTo>
                  <a:pt x="22738" y="32294"/>
                </a:lnTo>
                <a:lnTo>
                  <a:pt x="22554" y="31613"/>
                </a:lnTo>
                <a:lnTo>
                  <a:pt x="22389" y="30895"/>
                </a:lnTo>
                <a:lnTo>
                  <a:pt x="22241" y="30159"/>
                </a:lnTo>
                <a:lnTo>
                  <a:pt x="22112" y="29385"/>
                </a:lnTo>
                <a:lnTo>
                  <a:pt x="22020" y="28612"/>
                </a:lnTo>
                <a:lnTo>
                  <a:pt x="21965" y="27802"/>
                </a:lnTo>
                <a:lnTo>
                  <a:pt x="21928" y="26974"/>
                </a:lnTo>
                <a:lnTo>
                  <a:pt x="21947" y="26145"/>
                </a:lnTo>
                <a:lnTo>
                  <a:pt x="22002" y="25298"/>
                </a:lnTo>
                <a:lnTo>
                  <a:pt x="22039" y="24856"/>
                </a:lnTo>
                <a:lnTo>
                  <a:pt x="22094" y="24433"/>
                </a:lnTo>
                <a:lnTo>
                  <a:pt x="22168" y="23991"/>
                </a:lnTo>
                <a:lnTo>
                  <a:pt x="22241" y="23567"/>
                </a:lnTo>
                <a:lnTo>
                  <a:pt x="22333" y="23125"/>
                </a:lnTo>
                <a:lnTo>
                  <a:pt x="22444" y="22684"/>
                </a:lnTo>
                <a:lnTo>
                  <a:pt x="22573" y="22260"/>
                </a:lnTo>
                <a:lnTo>
                  <a:pt x="22702" y="21818"/>
                </a:lnTo>
                <a:lnTo>
                  <a:pt x="22849" y="21376"/>
                </a:lnTo>
                <a:lnTo>
                  <a:pt x="23033" y="20935"/>
                </a:lnTo>
                <a:lnTo>
                  <a:pt x="23217" y="20493"/>
                </a:lnTo>
                <a:lnTo>
                  <a:pt x="23420" y="20069"/>
                </a:lnTo>
                <a:lnTo>
                  <a:pt x="23622" y="19627"/>
                </a:lnTo>
                <a:lnTo>
                  <a:pt x="23862" y="19185"/>
                </a:lnTo>
                <a:lnTo>
                  <a:pt x="24119" y="18762"/>
                </a:lnTo>
                <a:lnTo>
                  <a:pt x="24396" y="18320"/>
                </a:lnTo>
                <a:lnTo>
                  <a:pt x="24690" y="17897"/>
                </a:lnTo>
                <a:lnTo>
                  <a:pt x="24985" y="17473"/>
                </a:lnTo>
                <a:lnTo>
                  <a:pt x="25316" y="17050"/>
                </a:lnTo>
                <a:lnTo>
                  <a:pt x="25666" y="16645"/>
                </a:lnTo>
                <a:lnTo>
                  <a:pt x="26034" y="16240"/>
                </a:lnTo>
                <a:lnTo>
                  <a:pt x="26402" y="15834"/>
                </a:lnTo>
                <a:lnTo>
                  <a:pt x="26789" y="15448"/>
                </a:lnTo>
                <a:lnTo>
                  <a:pt x="27176" y="15061"/>
                </a:lnTo>
                <a:lnTo>
                  <a:pt x="27599" y="14693"/>
                </a:lnTo>
                <a:lnTo>
                  <a:pt x="28023" y="14325"/>
                </a:lnTo>
                <a:lnTo>
                  <a:pt x="28446" y="13956"/>
                </a:lnTo>
                <a:lnTo>
                  <a:pt x="28888" y="13607"/>
                </a:lnTo>
                <a:lnTo>
                  <a:pt x="29348" y="13257"/>
                </a:lnTo>
                <a:lnTo>
                  <a:pt x="29809" y="12925"/>
                </a:lnTo>
                <a:lnTo>
                  <a:pt x="30766" y="12263"/>
                </a:lnTo>
                <a:lnTo>
                  <a:pt x="31742" y="11637"/>
                </a:lnTo>
                <a:lnTo>
                  <a:pt x="32736" y="11047"/>
                </a:lnTo>
                <a:lnTo>
                  <a:pt x="33749" y="10477"/>
                </a:lnTo>
                <a:lnTo>
                  <a:pt x="34780" y="9943"/>
                </a:lnTo>
                <a:lnTo>
                  <a:pt x="35811" y="9446"/>
                </a:lnTo>
                <a:lnTo>
                  <a:pt x="36842" y="8949"/>
                </a:lnTo>
                <a:lnTo>
                  <a:pt x="37873" y="8507"/>
                </a:lnTo>
                <a:lnTo>
                  <a:pt x="38904" y="8065"/>
                </a:lnTo>
                <a:lnTo>
                  <a:pt x="39898" y="7678"/>
                </a:lnTo>
                <a:lnTo>
                  <a:pt x="40892" y="7291"/>
                </a:lnTo>
                <a:lnTo>
                  <a:pt x="41850" y="6960"/>
                </a:lnTo>
                <a:lnTo>
                  <a:pt x="42770" y="6629"/>
                </a:lnTo>
                <a:lnTo>
                  <a:pt x="43673" y="6334"/>
                </a:lnTo>
                <a:lnTo>
                  <a:pt x="45330" y="5819"/>
                </a:lnTo>
                <a:lnTo>
                  <a:pt x="46784" y="5395"/>
                </a:lnTo>
                <a:lnTo>
                  <a:pt x="47981" y="5082"/>
                </a:lnTo>
                <a:lnTo>
                  <a:pt x="48902" y="4861"/>
                </a:lnTo>
                <a:lnTo>
                  <a:pt x="49675" y="4677"/>
                </a:lnTo>
                <a:close/>
                <a:moveTo>
                  <a:pt x="12299" y="28888"/>
                </a:moveTo>
                <a:lnTo>
                  <a:pt x="12888" y="28925"/>
                </a:lnTo>
                <a:lnTo>
                  <a:pt x="13496" y="28962"/>
                </a:lnTo>
                <a:lnTo>
                  <a:pt x="14085" y="29036"/>
                </a:lnTo>
                <a:lnTo>
                  <a:pt x="14656" y="29128"/>
                </a:lnTo>
                <a:lnTo>
                  <a:pt x="15226" y="29238"/>
                </a:lnTo>
                <a:lnTo>
                  <a:pt x="15779" y="29385"/>
                </a:lnTo>
                <a:lnTo>
                  <a:pt x="16313" y="29551"/>
                </a:lnTo>
                <a:lnTo>
                  <a:pt x="16828" y="29754"/>
                </a:lnTo>
                <a:lnTo>
                  <a:pt x="17233" y="29938"/>
                </a:lnTo>
                <a:lnTo>
                  <a:pt x="17620" y="30140"/>
                </a:lnTo>
                <a:lnTo>
                  <a:pt x="17988" y="30343"/>
                </a:lnTo>
                <a:lnTo>
                  <a:pt x="18320" y="30582"/>
                </a:lnTo>
                <a:lnTo>
                  <a:pt x="18651" y="30822"/>
                </a:lnTo>
                <a:lnTo>
                  <a:pt x="18964" y="31061"/>
                </a:lnTo>
                <a:lnTo>
                  <a:pt x="19240" y="31337"/>
                </a:lnTo>
                <a:lnTo>
                  <a:pt x="19516" y="31613"/>
                </a:lnTo>
                <a:lnTo>
                  <a:pt x="19756" y="31889"/>
                </a:lnTo>
                <a:lnTo>
                  <a:pt x="19995" y="32184"/>
                </a:lnTo>
                <a:lnTo>
                  <a:pt x="20216" y="32479"/>
                </a:lnTo>
                <a:lnTo>
                  <a:pt x="20419" y="32773"/>
                </a:lnTo>
                <a:lnTo>
                  <a:pt x="20603" y="33068"/>
                </a:lnTo>
                <a:lnTo>
                  <a:pt x="20768" y="33381"/>
                </a:lnTo>
                <a:lnTo>
                  <a:pt x="20934" y="33694"/>
                </a:lnTo>
                <a:lnTo>
                  <a:pt x="21081" y="34007"/>
                </a:lnTo>
                <a:lnTo>
                  <a:pt x="21339" y="34614"/>
                </a:lnTo>
                <a:lnTo>
                  <a:pt x="21542" y="35222"/>
                </a:lnTo>
                <a:lnTo>
                  <a:pt x="21707" y="35811"/>
                </a:lnTo>
                <a:lnTo>
                  <a:pt x="21836" y="36363"/>
                </a:lnTo>
                <a:lnTo>
                  <a:pt x="21928" y="36879"/>
                </a:lnTo>
                <a:lnTo>
                  <a:pt x="22002" y="37339"/>
                </a:lnTo>
                <a:lnTo>
                  <a:pt x="22039" y="37763"/>
                </a:lnTo>
                <a:lnTo>
                  <a:pt x="22076" y="38113"/>
                </a:lnTo>
                <a:lnTo>
                  <a:pt x="8359" y="32957"/>
                </a:lnTo>
                <a:lnTo>
                  <a:pt x="21597" y="39162"/>
                </a:lnTo>
                <a:lnTo>
                  <a:pt x="21321" y="39383"/>
                </a:lnTo>
                <a:lnTo>
                  <a:pt x="20989" y="39641"/>
                </a:lnTo>
                <a:lnTo>
                  <a:pt x="20603" y="39917"/>
                </a:lnTo>
                <a:lnTo>
                  <a:pt x="20161" y="40212"/>
                </a:lnTo>
                <a:lnTo>
                  <a:pt x="19682" y="40506"/>
                </a:lnTo>
                <a:lnTo>
                  <a:pt x="19148" y="40801"/>
                </a:lnTo>
                <a:lnTo>
                  <a:pt x="18559" y="41058"/>
                </a:lnTo>
                <a:lnTo>
                  <a:pt x="17951" y="41298"/>
                </a:lnTo>
                <a:lnTo>
                  <a:pt x="17638" y="41408"/>
                </a:lnTo>
                <a:lnTo>
                  <a:pt x="17307" y="41519"/>
                </a:lnTo>
                <a:lnTo>
                  <a:pt x="16957" y="41592"/>
                </a:lnTo>
                <a:lnTo>
                  <a:pt x="16626" y="41666"/>
                </a:lnTo>
                <a:lnTo>
                  <a:pt x="16276" y="41740"/>
                </a:lnTo>
                <a:lnTo>
                  <a:pt x="15908" y="41776"/>
                </a:lnTo>
                <a:lnTo>
                  <a:pt x="15539" y="41813"/>
                </a:lnTo>
                <a:lnTo>
                  <a:pt x="15171" y="41832"/>
                </a:lnTo>
                <a:lnTo>
                  <a:pt x="14785" y="41832"/>
                </a:lnTo>
                <a:lnTo>
                  <a:pt x="14416" y="41813"/>
                </a:lnTo>
                <a:lnTo>
                  <a:pt x="14011" y="41776"/>
                </a:lnTo>
                <a:lnTo>
                  <a:pt x="13625" y="41703"/>
                </a:lnTo>
                <a:lnTo>
                  <a:pt x="13220" y="41611"/>
                </a:lnTo>
                <a:lnTo>
                  <a:pt x="12815" y="41519"/>
                </a:lnTo>
                <a:lnTo>
                  <a:pt x="12410" y="41371"/>
                </a:lnTo>
                <a:lnTo>
                  <a:pt x="12004" y="41224"/>
                </a:lnTo>
                <a:lnTo>
                  <a:pt x="11507" y="40985"/>
                </a:lnTo>
                <a:lnTo>
                  <a:pt x="11010" y="40727"/>
                </a:lnTo>
                <a:lnTo>
                  <a:pt x="10513" y="40432"/>
                </a:lnTo>
                <a:lnTo>
                  <a:pt x="10034" y="40101"/>
                </a:lnTo>
                <a:lnTo>
                  <a:pt x="9574" y="39751"/>
                </a:lnTo>
                <a:lnTo>
                  <a:pt x="9114" y="39383"/>
                </a:lnTo>
                <a:lnTo>
                  <a:pt x="8654" y="38978"/>
                </a:lnTo>
                <a:lnTo>
                  <a:pt x="8230" y="38573"/>
                </a:lnTo>
                <a:lnTo>
                  <a:pt x="7788" y="38149"/>
                </a:lnTo>
                <a:lnTo>
                  <a:pt x="7383" y="37708"/>
                </a:lnTo>
                <a:lnTo>
                  <a:pt x="6978" y="37266"/>
                </a:lnTo>
                <a:lnTo>
                  <a:pt x="6591" y="36805"/>
                </a:lnTo>
                <a:lnTo>
                  <a:pt x="6223" y="36345"/>
                </a:lnTo>
                <a:lnTo>
                  <a:pt x="5855" y="35885"/>
                </a:lnTo>
                <a:lnTo>
                  <a:pt x="5192" y="34983"/>
                </a:lnTo>
                <a:lnTo>
                  <a:pt x="4585" y="34080"/>
                </a:lnTo>
                <a:lnTo>
                  <a:pt x="4032" y="33252"/>
                </a:lnTo>
                <a:lnTo>
                  <a:pt x="3572" y="32479"/>
                </a:lnTo>
                <a:lnTo>
                  <a:pt x="3167" y="31797"/>
                </a:lnTo>
                <a:lnTo>
                  <a:pt x="2854" y="31245"/>
                </a:lnTo>
                <a:lnTo>
                  <a:pt x="2633" y="30803"/>
                </a:lnTo>
                <a:lnTo>
                  <a:pt x="2430" y="30435"/>
                </a:lnTo>
                <a:lnTo>
                  <a:pt x="2835" y="30324"/>
                </a:lnTo>
                <a:lnTo>
                  <a:pt x="3296" y="30177"/>
                </a:lnTo>
                <a:lnTo>
                  <a:pt x="3922" y="30011"/>
                </a:lnTo>
                <a:lnTo>
                  <a:pt x="4677" y="29827"/>
                </a:lnTo>
                <a:lnTo>
                  <a:pt x="5560" y="29625"/>
                </a:lnTo>
                <a:lnTo>
                  <a:pt x="6536" y="29422"/>
                </a:lnTo>
                <a:lnTo>
                  <a:pt x="7604" y="29238"/>
                </a:lnTo>
                <a:lnTo>
                  <a:pt x="8727" y="29091"/>
                </a:lnTo>
                <a:lnTo>
                  <a:pt x="9298" y="29017"/>
                </a:lnTo>
                <a:lnTo>
                  <a:pt x="9887" y="28962"/>
                </a:lnTo>
                <a:lnTo>
                  <a:pt x="10495" y="28925"/>
                </a:lnTo>
                <a:lnTo>
                  <a:pt x="11084" y="28907"/>
                </a:lnTo>
                <a:lnTo>
                  <a:pt x="11691" y="28888"/>
                </a:lnTo>
                <a:close/>
                <a:moveTo>
                  <a:pt x="0" y="0"/>
                </a:moveTo>
                <a:lnTo>
                  <a:pt x="0" y="53026"/>
                </a:lnTo>
                <a:lnTo>
                  <a:pt x="17694" y="53026"/>
                </a:lnTo>
                <a:lnTo>
                  <a:pt x="17583" y="52621"/>
                </a:lnTo>
                <a:lnTo>
                  <a:pt x="17510" y="52216"/>
                </a:lnTo>
                <a:lnTo>
                  <a:pt x="17436" y="51829"/>
                </a:lnTo>
                <a:lnTo>
                  <a:pt x="17381" y="51424"/>
                </a:lnTo>
                <a:lnTo>
                  <a:pt x="17344" y="51093"/>
                </a:lnTo>
                <a:lnTo>
                  <a:pt x="17325" y="50761"/>
                </a:lnTo>
                <a:lnTo>
                  <a:pt x="17325" y="50117"/>
                </a:lnTo>
                <a:lnTo>
                  <a:pt x="17344" y="49491"/>
                </a:lnTo>
                <a:lnTo>
                  <a:pt x="17417" y="48883"/>
                </a:lnTo>
                <a:lnTo>
                  <a:pt x="17528" y="48294"/>
                </a:lnTo>
                <a:lnTo>
                  <a:pt x="17675" y="47723"/>
                </a:lnTo>
                <a:lnTo>
                  <a:pt x="17841" y="47171"/>
                </a:lnTo>
                <a:lnTo>
                  <a:pt x="18043" y="46656"/>
                </a:lnTo>
                <a:lnTo>
                  <a:pt x="18264" y="46140"/>
                </a:lnTo>
                <a:lnTo>
                  <a:pt x="18504" y="45661"/>
                </a:lnTo>
                <a:lnTo>
                  <a:pt x="18780" y="45201"/>
                </a:lnTo>
                <a:lnTo>
                  <a:pt x="19056" y="44759"/>
                </a:lnTo>
                <a:lnTo>
                  <a:pt x="19351" y="44336"/>
                </a:lnTo>
                <a:lnTo>
                  <a:pt x="19664" y="43931"/>
                </a:lnTo>
                <a:lnTo>
                  <a:pt x="19977" y="43544"/>
                </a:lnTo>
                <a:lnTo>
                  <a:pt x="20290" y="43176"/>
                </a:lnTo>
                <a:lnTo>
                  <a:pt x="20621" y="42844"/>
                </a:lnTo>
                <a:lnTo>
                  <a:pt x="20934" y="42531"/>
                </a:lnTo>
                <a:lnTo>
                  <a:pt x="21266" y="42237"/>
                </a:lnTo>
                <a:lnTo>
                  <a:pt x="21579" y="41961"/>
                </a:lnTo>
                <a:lnTo>
                  <a:pt x="22168" y="41463"/>
                </a:lnTo>
                <a:lnTo>
                  <a:pt x="22702" y="41077"/>
                </a:lnTo>
                <a:lnTo>
                  <a:pt x="23162" y="40764"/>
                </a:lnTo>
                <a:lnTo>
                  <a:pt x="23512" y="40525"/>
                </a:lnTo>
                <a:lnTo>
                  <a:pt x="23825" y="40359"/>
                </a:lnTo>
                <a:lnTo>
                  <a:pt x="24175" y="40451"/>
                </a:lnTo>
                <a:lnTo>
                  <a:pt x="24561" y="40598"/>
                </a:lnTo>
                <a:lnTo>
                  <a:pt x="25095" y="40801"/>
                </a:lnTo>
                <a:lnTo>
                  <a:pt x="25703" y="41058"/>
                </a:lnTo>
                <a:lnTo>
                  <a:pt x="26384" y="41408"/>
                </a:lnTo>
                <a:lnTo>
                  <a:pt x="26752" y="41592"/>
                </a:lnTo>
                <a:lnTo>
                  <a:pt x="27139" y="41813"/>
                </a:lnTo>
                <a:lnTo>
                  <a:pt x="27526" y="42053"/>
                </a:lnTo>
                <a:lnTo>
                  <a:pt x="27912" y="42310"/>
                </a:lnTo>
                <a:lnTo>
                  <a:pt x="28317" y="42587"/>
                </a:lnTo>
                <a:lnTo>
                  <a:pt x="28704" y="42881"/>
                </a:lnTo>
                <a:lnTo>
                  <a:pt x="29091" y="43213"/>
                </a:lnTo>
                <a:lnTo>
                  <a:pt x="29477" y="43562"/>
                </a:lnTo>
                <a:lnTo>
                  <a:pt x="29845" y="43931"/>
                </a:lnTo>
                <a:lnTo>
                  <a:pt x="30214" y="44317"/>
                </a:lnTo>
                <a:lnTo>
                  <a:pt x="30563" y="44741"/>
                </a:lnTo>
                <a:lnTo>
                  <a:pt x="30895" y="45183"/>
                </a:lnTo>
                <a:lnTo>
                  <a:pt x="31208" y="45643"/>
                </a:lnTo>
                <a:lnTo>
                  <a:pt x="31502" y="46140"/>
                </a:lnTo>
                <a:lnTo>
                  <a:pt x="31760" y="46656"/>
                </a:lnTo>
                <a:lnTo>
                  <a:pt x="32000" y="47208"/>
                </a:lnTo>
                <a:lnTo>
                  <a:pt x="32221" y="47779"/>
                </a:lnTo>
                <a:lnTo>
                  <a:pt x="32386" y="48386"/>
                </a:lnTo>
                <a:lnTo>
                  <a:pt x="32534" y="49012"/>
                </a:lnTo>
                <a:lnTo>
                  <a:pt x="32570" y="49344"/>
                </a:lnTo>
                <a:lnTo>
                  <a:pt x="32626" y="49675"/>
                </a:lnTo>
                <a:lnTo>
                  <a:pt x="32662" y="50080"/>
                </a:lnTo>
                <a:lnTo>
                  <a:pt x="32681" y="50485"/>
                </a:lnTo>
                <a:lnTo>
                  <a:pt x="32699" y="50909"/>
                </a:lnTo>
                <a:lnTo>
                  <a:pt x="32681" y="51332"/>
                </a:lnTo>
                <a:lnTo>
                  <a:pt x="32662" y="51756"/>
                </a:lnTo>
                <a:lnTo>
                  <a:pt x="32644" y="52179"/>
                </a:lnTo>
                <a:lnTo>
                  <a:pt x="32589" y="52603"/>
                </a:lnTo>
                <a:lnTo>
                  <a:pt x="32534" y="53026"/>
                </a:lnTo>
                <a:lnTo>
                  <a:pt x="94268" y="53026"/>
                </a:lnTo>
                <a:lnTo>
                  <a:pt x="94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0" y="4136135"/>
            <a:ext cx="1085915" cy="1007345"/>
          </a:xfrm>
          <a:custGeom>
            <a:avLst/>
            <a:gdLst/>
            <a:ahLst/>
            <a:cxnLst/>
            <a:rect l="0" t="0" r="0" b="0"/>
            <a:pathLst>
              <a:path w="11195" h="10385" extrusionOk="0">
                <a:moveTo>
                  <a:pt x="3811" y="1"/>
                </a:moveTo>
                <a:lnTo>
                  <a:pt x="3517" y="19"/>
                </a:lnTo>
                <a:lnTo>
                  <a:pt x="2964" y="93"/>
                </a:lnTo>
                <a:lnTo>
                  <a:pt x="2430" y="203"/>
                </a:lnTo>
                <a:lnTo>
                  <a:pt x="1915" y="351"/>
                </a:lnTo>
                <a:lnTo>
                  <a:pt x="1399" y="535"/>
                </a:lnTo>
                <a:lnTo>
                  <a:pt x="921" y="756"/>
                </a:lnTo>
                <a:lnTo>
                  <a:pt x="442" y="995"/>
                </a:lnTo>
                <a:lnTo>
                  <a:pt x="0" y="1290"/>
                </a:lnTo>
                <a:lnTo>
                  <a:pt x="0" y="10385"/>
                </a:lnTo>
                <a:lnTo>
                  <a:pt x="10403" y="10385"/>
                </a:lnTo>
                <a:lnTo>
                  <a:pt x="10568" y="10017"/>
                </a:lnTo>
                <a:lnTo>
                  <a:pt x="10734" y="9630"/>
                </a:lnTo>
                <a:lnTo>
                  <a:pt x="10881" y="9225"/>
                </a:lnTo>
                <a:lnTo>
                  <a:pt x="10992" y="8820"/>
                </a:lnTo>
                <a:lnTo>
                  <a:pt x="11084" y="8397"/>
                </a:lnTo>
                <a:lnTo>
                  <a:pt x="11139" y="7973"/>
                </a:lnTo>
                <a:lnTo>
                  <a:pt x="11176" y="7550"/>
                </a:lnTo>
                <a:lnTo>
                  <a:pt x="11194" y="7108"/>
                </a:lnTo>
                <a:lnTo>
                  <a:pt x="11176" y="6740"/>
                </a:lnTo>
                <a:lnTo>
                  <a:pt x="11158" y="6390"/>
                </a:lnTo>
                <a:lnTo>
                  <a:pt x="11121" y="6021"/>
                </a:lnTo>
                <a:lnTo>
                  <a:pt x="11047" y="5672"/>
                </a:lnTo>
                <a:lnTo>
                  <a:pt x="10973" y="5340"/>
                </a:lnTo>
                <a:lnTo>
                  <a:pt x="10881" y="4990"/>
                </a:lnTo>
                <a:lnTo>
                  <a:pt x="10771" y="4659"/>
                </a:lnTo>
                <a:lnTo>
                  <a:pt x="10642" y="4346"/>
                </a:lnTo>
                <a:lnTo>
                  <a:pt x="10495" y="4033"/>
                </a:lnTo>
                <a:lnTo>
                  <a:pt x="10329" y="3720"/>
                </a:lnTo>
                <a:lnTo>
                  <a:pt x="10163" y="3425"/>
                </a:lnTo>
                <a:lnTo>
                  <a:pt x="9979" y="3131"/>
                </a:lnTo>
                <a:lnTo>
                  <a:pt x="9777" y="2855"/>
                </a:lnTo>
                <a:lnTo>
                  <a:pt x="9574" y="2578"/>
                </a:lnTo>
                <a:lnTo>
                  <a:pt x="9353" y="2321"/>
                </a:lnTo>
                <a:lnTo>
                  <a:pt x="9114" y="2081"/>
                </a:lnTo>
                <a:lnTo>
                  <a:pt x="8874" y="1842"/>
                </a:lnTo>
                <a:lnTo>
                  <a:pt x="8617" y="1621"/>
                </a:lnTo>
                <a:lnTo>
                  <a:pt x="8341" y="1419"/>
                </a:lnTo>
                <a:lnTo>
                  <a:pt x="8064" y="1216"/>
                </a:lnTo>
                <a:lnTo>
                  <a:pt x="7770" y="1032"/>
                </a:lnTo>
                <a:lnTo>
                  <a:pt x="7475" y="866"/>
                </a:lnTo>
                <a:lnTo>
                  <a:pt x="7162" y="700"/>
                </a:lnTo>
                <a:lnTo>
                  <a:pt x="6849" y="553"/>
                </a:lnTo>
                <a:lnTo>
                  <a:pt x="6536" y="424"/>
                </a:lnTo>
                <a:lnTo>
                  <a:pt x="6205" y="314"/>
                </a:lnTo>
                <a:lnTo>
                  <a:pt x="5855" y="222"/>
                </a:lnTo>
                <a:lnTo>
                  <a:pt x="5524" y="148"/>
                </a:lnTo>
                <a:lnTo>
                  <a:pt x="5174" y="74"/>
                </a:lnTo>
                <a:lnTo>
                  <a:pt x="4805" y="38"/>
                </a:lnTo>
                <a:lnTo>
                  <a:pt x="4456" y="19"/>
                </a:lnTo>
                <a:lnTo>
                  <a:pt x="4087" y="1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0" y="0"/>
            <a:ext cx="1936023" cy="2500369"/>
          </a:xfrm>
          <a:custGeom>
            <a:avLst/>
            <a:gdLst/>
            <a:ahLst/>
            <a:cxnLst/>
            <a:rect l="0" t="0" r="0" b="0"/>
            <a:pathLst>
              <a:path w="19959" h="25777" extrusionOk="0">
                <a:moveTo>
                  <a:pt x="0" y="0"/>
                </a:moveTo>
                <a:lnTo>
                  <a:pt x="0" y="24727"/>
                </a:lnTo>
                <a:lnTo>
                  <a:pt x="626" y="24967"/>
                </a:lnTo>
                <a:lnTo>
                  <a:pt x="1289" y="25188"/>
                </a:lnTo>
                <a:lnTo>
                  <a:pt x="1952" y="25353"/>
                </a:lnTo>
                <a:lnTo>
                  <a:pt x="2614" y="25501"/>
                </a:lnTo>
                <a:lnTo>
                  <a:pt x="3296" y="25629"/>
                </a:lnTo>
                <a:lnTo>
                  <a:pt x="3995" y="25703"/>
                </a:lnTo>
                <a:lnTo>
                  <a:pt x="4695" y="25758"/>
                </a:lnTo>
                <a:lnTo>
                  <a:pt x="5413" y="25777"/>
                </a:lnTo>
                <a:lnTo>
                  <a:pt x="6168" y="25758"/>
                </a:lnTo>
                <a:lnTo>
                  <a:pt x="6904" y="25703"/>
                </a:lnTo>
                <a:lnTo>
                  <a:pt x="7622" y="25611"/>
                </a:lnTo>
                <a:lnTo>
                  <a:pt x="8341" y="25482"/>
                </a:lnTo>
                <a:lnTo>
                  <a:pt x="9040" y="25316"/>
                </a:lnTo>
                <a:lnTo>
                  <a:pt x="9740" y="25114"/>
                </a:lnTo>
                <a:lnTo>
                  <a:pt x="10421" y="24893"/>
                </a:lnTo>
                <a:lnTo>
                  <a:pt x="11084" y="24635"/>
                </a:lnTo>
                <a:lnTo>
                  <a:pt x="11710" y="24341"/>
                </a:lnTo>
                <a:lnTo>
                  <a:pt x="12354" y="24028"/>
                </a:lnTo>
                <a:lnTo>
                  <a:pt x="12962" y="23678"/>
                </a:lnTo>
                <a:lnTo>
                  <a:pt x="13551" y="23291"/>
                </a:lnTo>
                <a:lnTo>
                  <a:pt x="14122" y="22886"/>
                </a:lnTo>
                <a:lnTo>
                  <a:pt x="14674" y="22463"/>
                </a:lnTo>
                <a:lnTo>
                  <a:pt x="15190" y="22002"/>
                </a:lnTo>
                <a:lnTo>
                  <a:pt x="15705" y="21524"/>
                </a:lnTo>
                <a:lnTo>
                  <a:pt x="16184" y="21008"/>
                </a:lnTo>
                <a:lnTo>
                  <a:pt x="16644" y="20493"/>
                </a:lnTo>
                <a:lnTo>
                  <a:pt x="17068" y="19940"/>
                </a:lnTo>
                <a:lnTo>
                  <a:pt x="17473" y="19370"/>
                </a:lnTo>
                <a:lnTo>
                  <a:pt x="17859" y="18780"/>
                </a:lnTo>
                <a:lnTo>
                  <a:pt x="18209" y="18173"/>
                </a:lnTo>
                <a:lnTo>
                  <a:pt x="18522" y="17528"/>
                </a:lnTo>
                <a:lnTo>
                  <a:pt x="18817" y="16902"/>
                </a:lnTo>
                <a:lnTo>
                  <a:pt x="19075" y="16240"/>
                </a:lnTo>
                <a:lnTo>
                  <a:pt x="19295" y="15558"/>
                </a:lnTo>
                <a:lnTo>
                  <a:pt x="19498" y="14859"/>
                </a:lnTo>
                <a:lnTo>
                  <a:pt x="19664" y="14159"/>
                </a:lnTo>
                <a:lnTo>
                  <a:pt x="19793" y="13441"/>
                </a:lnTo>
                <a:lnTo>
                  <a:pt x="19885" y="12723"/>
                </a:lnTo>
                <a:lnTo>
                  <a:pt x="19940" y="11986"/>
                </a:lnTo>
                <a:lnTo>
                  <a:pt x="19958" y="11232"/>
                </a:lnTo>
                <a:lnTo>
                  <a:pt x="19958" y="10808"/>
                </a:lnTo>
                <a:lnTo>
                  <a:pt x="19940" y="10385"/>
                </a:lnTo>
                <a:lnTo>
                  <a:pt x="19903" y="9980"/>
                </a:lnTo>
                <a:lnTo>
                  <a:pt x="19866" y="9556"/>
                </a:lnTo>
                <a:lnTo>
                  <a:pt x="19811" y="9151"/>
                </a:lnTo>
                <a:lnTo>
                  <a:pt x="19737" y="8746"/>
                </a:lnTo>
                <a:lnTo>
                  <a:pt x="19664" y="8341"/>
                </a:lnTo>
                <a:lnTo>
                  <a:pt x="19590" y="7936"/>
                </a:lnTo>
                <a:lnTo>
                  <a:pt x="19480" y="7549"/>
                </a:lnTo>
                <a:lnTo>
                  <a:pt x="19388" y="7163"/>
                </a:lnTo>
                <a:lnTo>
                  <a:pt x="19259" y="6776"/>
                </a:lnTo>
                <a:lnTo>
                  <a:pt x="19130" y="6389"/>
                </a:lnTo>
                <a:lnTo>
                  <a:pt x="19001" y="6021"/>
                </a:lnTo>
                <a:lnTo>
                  <a:pt x="18854" y="5653"/>
                </a:lnTo>
                <a:lnTo>
                  <a:pt x="18522" y="4916"/>
                </a:lnTo>
                <a:lnTo>
                  <a:pt x="18154" y="4217"/>
                </a:lnTo>
                <a:lnTo>
                  <a:pt x="17749" y="3536"/>
                </a:lnTo>
                <a:lnTo>
                  <a:pt x="17325" y="2873"/>
                </a:lnTo>
                <a:lnTo>
                  <a:pt x="16847" y="2247"/>
                </a:lnTo>
                <a:lnTo>
                  <a:pt x="16350" y="1639"/>
                </a:lnTo>
                <a:lnTo>
                  <a:pt x="15816" y="1068"/>
                </a:lnTo>
                <a:lnTo>
                  <a:pt x="15245" y="516"/>
                </a:lnTo>
                <a:lnTo>
                  <a:pt x="14656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>
            <a:off x="2221665" y="0"/>
            <a:ext cx="971649" cy="843027"/>
          </a:xfrm>
          <a:custGeom>
            <a:avLst/>
            <a:gdLst/>
            <a:ahLst/>
            <a:cxnLst/>
            <a:rect l="0" t="0" r="0" b="0"/>
            <a:pathLst>
              <a:path w="10017" h="8691" extrusionOk="0">
                <a:moveTo>
                  <a:pt x="1620" y="0"/>
                </a:moveTo>
                <a:lnTo>
                  <a:pt x="1436" y="185"/>
                </a:lnTo>
                <a:lnTo>
                  <a:pt x="1252" y="369"/>
                </a:lnTo>
                <a:lnTo>
                  <a:pt x="1105" y="553"/>
                </a:lnTo>
                <a:lnTo>
                  <a:pt x="939" y="755"/>
                </a:lnTo>
                <a:lnTo>
                  <a:pt x="792" y="958"/>
                </a:lnTo>
                <a:lnTo>
                  <a:pt x="663" y="1179"/>
                </a:lnTo>
                <a:lnTo>
                  <a:pt x="553" y="1400"/>
                </a:lnTo>
                <a:lnTo>
                  <a:pt x="442" y="1639"/>
                </a:lnTo>
                <a:lnTo>
                  <a:pt x="332" y="1878"/>
                </a:lnTo>
                <a:lnTo>
                  <a:pt x="258" y="2118"/>
                </a:lnTo>
                <a:lnTo>
                  <a:pt x="166" y="2376"/>
                </a:lnTo>
                <a:lnTo>
                  <a:pt x="111" y="2615"/>
                </a:lnTo>
                <a:lnTo>
                  <a:pt x="55" y="2873"/>
                </a:lnTo>
                <a:lnTo>
                  <a:pt x="37" y="3149"/>
                </a:lnTo>
                <a:lnTo>
                  <a:pt x="0" y="3407"/>
                </a:lnTo>
                <a:lnTo>
                  <a:pt x="0" y="3683"/>
                </a:lnTo>
                <a:lnTo>
                  <a:pt x="0" y="3941"/>
                </a:lnTo>
                <a:lnTo>
                  <a:pt x="19" y="4198"/>
                </a:lnTo>
                <a:lnTo>
                  <a:pt x="55" y="4438"/>
                </a:lnTo>
                <a:lnTo>
                  <a:pt x="111" y="4695"/>
                </a:lnTo>
                <a:lnTo>
                  <a:pt x="166" y="4935"/>
                </a:lnTo>
                <a:lnTo>
                  <a:pt x="221" y="5174"/>
                </a:lnTo>
                <a:lnTo>
                  <a:pt x="313" y="5413"/>
                </a:lnTo>
                <a:lnTo>
                  <a:pt x="387" y="5634"/>
                </a:lnTo>
                <a:lnTo>
                  <a:pt x="497" y="5855"/>
                </a:lnTo>
                <a:lnTo>
                  <a:pt x="608" y="6076"/>
                </a:lnTo>
                <a:lnTo>
                  <a:pt x="718" y="6279"/>
                </a:lnTo>
                <a:lnTo>
                  <a:pt x="847" y="6481"/>
                </a:lnTo>
                <a:lnTo>
                  <a:pt x="994" y="6684"/>
                </a:lnTo>
                <a:lnTo>
                  <a:pt x="1142" y="6868"/>
                </a:lnTo>
                <a:lnTo>
                  <a:pt x="1307" y="7052"/>
                </a:lnTo>
                <a:lnTo>
                  <a:pt x="1473" y="7218"/>
                </a:lnTo>
                <a:lnTo>
                  <a:pt x="1639" y="7384"/>
                </a:lnTo>
                <a:lnTo>
                  <a:pt x="1823" y="7549"/>
                </a:lnTo>
                <a:lnTo>
                  <a:pt x="2007" y="7697"/>
                </a:lnTo>
                <a:lnTo>
                  <a:pt x="2210" y="7844"/>
                </a:lnTo>
                <a:lnTo>
                  <a:pt x="2412" y="7973"/>
                </a:lnTo>
                <a:lnTo>
                  <a:pt x="2615" y="8083"/>
                </a:lnTo>
                <a:lnTo>
                  <a:pt x="2836" y="8194"/>
                </a:lnTo>
                <a:lnTo>
                  <a:pt x="3057" y="8304"/>
                </a:lnTo>
                <a:lnTo>
                  <a:pt x="3277" y="8378"/>
                </a:lnTo>
                <a:lnTo>
                  <a:pt x="3517" y="8470"/>
                </a:lnTo>
                <a:lnTo>
                  <a:pt x="3756" y="8525"/>
                </a:lnTo>
                <a:lnTo>
                  <a:pt x="3996" y="8580"/>
                </a:lnTo>
                <a:lnTo>
                  <a:pt x="4253" y="8636"/>
                </a:lnTo>
                <a:lnTo>
                  <a:pt x="4493" y="8672"/>
                </a:lnTo>
                <a:lnTo>
                  <a:pt x="4750" y="8691"/>
                </a:lnTo>
                <a:lnTo>
                  <a:pt x="5266" y="8691"/>
                </a:lnTo>
                <a:lnTo>
                  <a:pt x="5524" y="8672"/>
                </a:lnTo>
                <a:lnTo>
                  <a:pt x="5763" y="8636"/>
                </a:lnTo>
                <a:lnTo>
                  <a:pt x="6021" y="8580"/>
                </a:lnTo>
                <a:lnTo>
                  <a:pt x="6260" y="8525"/>
                </a:lnTo>
                <a:lnTo>
                  <a:pt x="6500" y="8470"/>
                </a:lnTo>
                <a:lnTo>
                  <a:pt x="6739" y="8378"/>
                </a:lnTo>
                <a:lnTo>
                  <a:pt x="6960" y="8304"/>
                </a:lnTo>
                <a:lnTo>
                  <a:pt x="7181" y="8194"/>
                </a:lnTo>
                <a:lnTo>
                  <a:pt x="7402" y="8083"/>
                </a:lnTo>
                <a:lnTo>
                  <a:pt x="7604" y="7973"/>
                </a:lnTo>
                <a:lnTo>
                  <a:pt x="7807" y="7844"/>
                </a:lnTo>
                <a:lnTo>
                  <a:pt x="8009" y="7697"/>
                </a:lnTo>
                <a:lnTo>
                  <a:pt x="8193" y="7549"/>
                </a:lnTo>
                <a:lnTo>
                  <a:pt x="8378" y="7384"/>
                </a:lnTo>
                <a:lnTo>
                  <a:pt x="8543" y="7218"/>
                </a:lnTo>
                <a:lnTo>
                  <a:pt x="8709" y="7052"/>
                </a:lnTo>
                <a:lnTo>
                  <a:pt x="8875" y="6868"/>
                </a:lnTo>
                <a:lnTo>
                  <a:pt x="9022" y="6684"/>
                </a:lnTo>
                <a:lnTo>
                  <a:pt x="9169" y="6481"/>
                </a:lnTo>
                <a:lnTo>
                  <a:pt x="9298" y="6279"/>
                </a:lnTo>
                <a:lnTo>
                  <a:pt x="9409" y="6076"/>
                </a:lnTo>
                <a:lnTo>
                  <a:pt x="9519" y="5855"/>
                </a:lnTo>
                <a:lnTo>
                  <a:pt x="9630" y="5634"/>
                </a:lnTo>
                <a:lnTo>
                  <a:pt x="9703" y="5413"/>
                </a:lnTo>
                <a:lnTo>
                  <a:pt x="9795" y="5174"/>
                </a:lnTo>
                <a:lnTo>
                  <a:pt x="9850" y="4935"/>
                </a:lnTo>
                <a:lnTo>
                  <a:pt x="9906" y="4695"/>
                </a:lnTo>
                <a:lnTo>
                  <a:pt x="9961" y="4438"/>
                </a:lnTo>
                <a:lnTo>
                  <a:pt x="9998" y="4198"/>
                </a:lnTo>
                <a:lnTo>
                  <a:pt x="10016" y="3941"/>
                </a:lnTo>
                <a:lnTo>
                  <a:pt x="10016" y="3683"/>
                </a:lnTo>
                <a:lnTo>
                  <a:pt x="10016" y="3407"/>
                </a:lnTo>
                <a:lnTo>
                  <a:pt x="9979" y="3149"/>
                </a:lnTo>
                <a:lnTo>
                  <a:pt x="9961" y="2873"/>
                </a:lnTo>
                <a:lnTo>
                  <a:pt x="9906" y="2615"/>
                </a:lnTo>
                <a:lnTo>
                  <a:pt x="9850" y="2376"/>
                </a:lnTo>
                <a:lnTo>
                  <a:pt x="9758" y="2118"/>
                </a:lnTo>
                <a:lnTo>
                  <a:pt x="9685" y="1878"/>
                </a:lnTo>
                <a:lnTo>
                  <a:pt x="9574" y="1639"/>
                </a:lnTo>
                <a:lnTo>
                  <a:pt x="9464" y="1400"/>
                </a:lnTo>
                <a:lnTo>
                  <a:pt x="9353" y="1179"/>
                </a:lnTo>
                <a:lnTo>
                  <a:pt x="9224" y="958"/>
                </a:lnTo>
                <a:lnTo>
                  <a:pt x="9077" y="755"/>
                </a:lnTo>
                <a:lnTo>
                  <a:pt x="8911" y="553"/>
                </a:lnTo>
                <a:lnTo>
                  <a:pt x="8764" y="369"/>
                </a:lnTo>
                <a:lnTo>
                  <a:pt x="8580" y="185"/>
                </a:lnTo>
                <a:lnTo>
                  <a:pt x="8396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5242000" y="1198025"/>
            <a:ext cx="34449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5242000" y="1998975"/>
            <a:ext cx="3444900" cy="2100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⊷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⊶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⊸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0692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0" y="0"/>
            <a:ext cx="9144093" cy="5143522"/>
          </a:xfrm>
          <a:custGeom>
            <a:avLst/>
            <a:gdLst/>
            <a:ahLst/>
            <a:cxnLst/>
            <a:rect l="0" t="0" r="0" b="0"/>
            <a:pathLst>
              <a:path w="94269" h="53026" extrusionOk="0">
                <a:moveTo>
                  <a:pt x="13957" y="6721"/>
                </a:moveTo>
                <a:lnTo>
                  <a:pt x="14436" y="6960"/>
                </a:lnTo>
                <a:lnTo>
                  <a:pt x="14988" y="7255"/>
                </a:lnTo>
                <a:lnTo>
                  <a:pt x="15706" y="7660"/>
                </a:lnTo>
                <a:lnTo>
                  <a:pt x="16590" y="8157"/>
                </a:lnTo>
                <a:lnTo>
                  <a:pt x="17584" y="8746"/>
                </a:lnTo>
                <a:lnTo>
                  <a:pt x="18652" y="9446"/>
                </a:lnTo>
                <a:lnTo>
                  <a:pt x="19794" y="10219"/>
                </a:lnTo>
                <a:lnTo>
                  <a:pt x="20383" y="10642"/>
                </a:lnTo>
                <a:lnTo>
                  <a:pt x="20972" y="11084"/>
                </a:lnTo>
                <a:lnTo>
                  <a:pt x="21580" y="11526"/>
                </a:lnTo>
                <a:lnTo>
                  <a:pt x="22169" y="12005"/>
                </a:lnTo>
                <a:lnTo>
                  <a:pt x="22758" y="12502"/>
                </a:lnTo>
                <a:lnTo>
                  <a:pt x="23329" y="13018"/>
                </a:lnTo>
                <a:lnTo>
                  <a:pt x="23899" y="13533"/>
                </a:lnTo>
                <a:lnTo>
                  <a:pt x="24452" y="14085"/>
                </a:lnTo>
                <a:lnTo>
                  <a:pt x="24986" y="14638"/>
                </a:lnTo>
                <a:lnTo>
                  <a:pt x="25483" y="15208"/>
                </a:lnTo>
                <a:lnTo>
                  <a:pt x="25962" y="15798"/>
                </a:lnTo>
                <a:lnTo>
                  <a:pt x="26422" y="16405"/>
                </a:lnTo>
                <a:lnTo>
                  <a:pt x="26845" y="17013"/>
                </a:lnTo>
                <a:lnTo>
                  <a:pt x="27232" y="17639"/>
                </a:lnTo>
                <a:lnTo>
                  <a:pt x="27582" y="18283"/>
                </a:lnTo>
                <a:lnTo>
                  <a:pt x="27729" y="18596"/>
                </a:lnTo>
                <a:lnTo>
                  <a:pt x="27876" y="18928"/>
                </a:lnTo>
                <a:lnTo>
                  <a:pt x="28005" y="19241"/>
                </a:lnTo>
                <a:lnTo>
                  <a:pt x="28134" y="19572"/>
                </a:lnTo>
                <a:lnTo>
                  <a:pt x="28245" y="19885"/>
                </a:lnTo>
                <a:lnTo>
                  <a:pt x="28337" y="20216"/>
                </a:lnTo>
                <a:lnTo>
                  <a:pt x="28484" y="20842"/>
                </a:lnTo>
                <a:lnTo>
                  <a:pt x="28594" y="21468"/>
                </a:lnTo>
                <a:lnTo>
                  <a:pt x="28668" y="22094"/>
                </a:lnTo>
                <a:lnTo>
                  <a:pt x="28686" y="22702"/>
                </a:lnTo>
                <a:lnTo>
                  <a:pt x="28686" y="23291"/>
                </a:lnTo>
                <a:lnTo>
                  <a:pt x="28650" y="23880"/>
                </a:lnTo>
                <a:lnTo>
                  <a:pt x="28576" y="24451"/>
                </a:lnTo>
                <a:lnTo>
                  <a:pt x="28465" y="25003"/>
                </a:lnTo>
                <a:lnTo>
                  <a:pt x="28337" y="25556"/>
                </a:lnTo>
                <a:lnTo>
                  <a:pt x="28189" y="26090"/>
                </a:lnTo>
                <a:lnTo>
                  <a:pt x="28024" y="26587"/>
                </a:lnTo>
                <a:lnTo>
                  <a:pt x="27839" y="27084"/>
                </a:lnTo>
                <a:lnTo>
                  <a:pt x="27637" y="27563"/>
                </a:lnTo>
                <a:lnTo>
                  <a:pt x="27434" y="28023"/>
                </a:lnTo>
                <a:lnTo>
                  <a:pt x="27213" y="28446"/>
                </a:lnTo>
                <a:lnTo>
                  <a:pt x="26974" y="28870"/>
                </a:lnTo>
                <a:lnTo>
                  <a:pt x="26753" y="29257"/>
                </a:lnTo>
                <a:lnTo>
                  <a:pt x="26514" y="29625"/>
                </a:lnTo>
                <a:lnTo>
                  <a:pt x="26072" y="30288"/>
                </a:lnTo>
                <a:lnTo>
                  <a:pt x="25649" y="30840"/>
                </a:lnTo>
                <a:lnTo>
                  <a:pt x="25299" y="31300"/>
                </a:lnTo>
                <a:lnTo>
                  <a:pt x="25004" y="31632"/>
                </a:lnTo>
                <a:lnTo>
                  <a:pt x="24746" y="31889"/>
                </a:lnTo>
                <a:lnTo>
                  <a:pt x="24378" y="31889"/>
                </a:lnTo>
                <a:lnTo>
                  <a:pt x="23936" y="31871"/>
                </a:lnTo>
                <a:lnTo>
                  <a:pt x="23365" y="31834"/>
                </a:lnTo>
                <a:lnTo>
                  <a:pt x="22666" y="31742"/>
                </a:lnTo>
                <a:lnTo>
                  <a:pt x="21874" y="31613"/>
                </a:lnTo>
                <a:lnTo>
                  <a:pt x="21451" y="31521"/>
                </a:lnTo>
                <a:lnTo>
                  <a:pt x="21009" y="31429"/>
                </a:lnTo>
                <a:lnTo>
                  <a:pt x="20548" y="31300"/>
                </a:lnTo>
                <a:lnTo>
                  <a:pt x="20088" y="31171"/>
                </a:lnTo>
                <a:lnTo>
                  <a:pt x="19609" y="31006"/>
                </a:lnTo>
                <a:lnTo>
                  <a:pt x="19131" y="30822"/>
                </a:lnTo>
                <a:lnTo>
                  <a:pt x="18634" y="30619"/>
                </a:lnTo>
                <a:lnTo>
                  <a:pt x="18155" y="30380"/>
                </a:lnTo>
                <a:lnTo>
                  <a:pt x="17676" y="30122"/>
                </a:lnTo>
                <a:lnTo>
                  <a:pt x="17198" y="29846"/>
                </a:lnTo>
                <a:lnTo>
                  <a:pt x="16719" y="29533"/>
                </a:lnTo>
                <a:lnTo>
                  <a:pt x="16259" y="29201"/>
                </a:lnTo>
                <a:lnTo>
                  <a:pt x="15798" y="28815"/>
                </a:lnTo>
                <a:lnTo>
                  <a:pt x="15356" y="28410"/>
                </a:lnTo>
                <a:lnTo>
                  <a:pt x="14951" y="27968"/>
                </a:lnTo>
                <a:lnTo>
                  <a:pt x="14546" y="27507"/>
                </a:lnTo>
                <a:lnTo>
                  <a:pt x="14160" y="26992"/>
                </a:lnTo>
                <a:lnTo>
                  <a:pt x="13810" y="26440"/>
                </a:lnTo>
                <a:lnTo>
                  <a:pt x="13644" y="26145"/>
                </a:lnTo>
                <a:lnTo>
                  <a:pt x="13478" y="25850"/>
                </a:lnTo>
                <a:lnTo>
                  <a:pt x="13331" y="25537"/>
                </a:lnTo>
                <a:lnTo>
                  <a:pt x="13184" y="25224"/>
                </a:lnTo>
                <a:lnTo>
                  <a:pt x="13055" y="24893"/>
                </a:lnTo>
                <a:lnTo>
                  <a:pt x="12926" y="24562"/>
                </a:lnTo>
                <a:lnTo>
                  <a:pt x="12705" y="23862"/>
                </a:lnTo>
                <a:lnTo>
                  <a:pt x="12521" y="23162"/>
                </a:lnTo>
                <a:lnTo>
                  <a:pt x="12374" y="22426"/>
                </a:lnTo>
                <a:lnTo>
                  <a:pt x="12245" y="21689"/>
                </a:lnTo>
                <a:lnTo>
                  <a:pt x="12153" y="20935"/>
                </a:lnTo>
                <a:lnTo>
                  <a:pt x="12097" y="20161"/>
                </a:lnTo>
                <a:lnTo>
                  <a:pt x="12061" y="19388"/>
                </a:lnTo>
                <a:lnTo>
                  <a:pt x="12042" y="18615"/>
                </a:lnTo>
                <a:lnTo>
                  <a:pt x="12042" y="17841"/>
                </a:lnTo>
                <a:lnTo>
                  <a:pt x="12079" y="17086"/>
                </a:lnTo>
                <a:lnTo>
                  <a:pt x="12116" y="16313"/>
                </a:lnTo>
                <a:lnTo>
                  <a:pt x="12190" y="15558"/>
                </a:lnTo>
                <a:lnTo>
                  <a:pt x="12263" y="14803"/>
                </a:lnTo>
                <a:lnTo>
                  <a:pt x="12355" y="14085"/>
                </a:lnTo>
                <a:lnTo>
                  <a:pt x="12466" y="13367"/>
                </a:lnTo>
                <a:lnTo>
                  <a:pt x="12687" y="12005"/>
                </a:lnTo>
                <a:lnTo>
                  <a:pt x="12926" y="10753"/>
                </a:lnTo>
                <a:lnTo>
                  <a:pt x="13184" y="9611"/>
                </a:lnTo>
                <a:lnTo>
                  <a:pt x="13423" y="8636"/>
                </a:lnTo>
                <a:lnTo>
                  <a:pt x="13626" y="7844"/>
                </a:lnTo>
                <a:lnTo>
                  <a:pt x="13810" y="7236"/>
                </a:lnTo>
                <a:lnTo>
                  <a:pt x="13957" y="6721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1650244" y="3237827"/>
            <a:ext cx="930521" cy="1355672"/>
          </a:xfrm>
          <a:custGeom>
            <a:avLst/>
            <a:gdLst/>
            <a:ahLst/>
            <a:cxnLst/>
            <a:rect l="0" t="0" r="0" b="0"/>
            <a:pathLst>
              <a:path w="9593" h="13976" extrusionOk="0">
                <a:moveTo>
                  <a:pt x="7163" y="1"/>
                </a:moveTo>
                <a:lnTo>
                  <a:pt x="6610" y="19"/>
                </a:lnTo>
                <a:lnTo>
                  <a:pt x="6260" y="56"/>
                </a:lnTo>
                <a:lnTo>
                  <a:pt x="5874" y="111"/>
                </a:lnTo>
                <a:lnTo>
                  <a:pt x="5469" y="166"/>
                </a:lnTo>
                <a:lnTo>
                  <a:pt x="5027" y="277"/>
                </a:lnTo>
                <a:lnTo>
                  <a:pt x="4585" y="387"/>
                </a:lnTo>
                <a:lnTo>
                  <a:pt x="4125" y="553"/>
                </a:lnTo>
                <a:lnTo>
                  <a:pt x="3664" y="756"/>
                </a:lnTo>
                <a:lnTo>
                  <a:pt x="3204" y="995"/>
                </a:lnTo>
                <a:lnTo>
                  <a:pt x="2983" y="1124"/>
                </a:lnTo>
                <a:lnTo>
                  <a:pt x="2762" y="1271"/>
                </a:lnTo>
                <a:lnTo>
                  <a:pt x="2541" y="1418"/>
                </a:lnTo>
                <a:lnTo>
                  <a:pt x="2320" y="1603"/>
                </a:lnTo>
                <a:lnTo>
                  <a:pt x="2118" y="1787"/>
                </a:lnTo>
                <a:lnTo>
                  <a:pt x="1915" y="1971"/>
                </a:lnTo>
                <a:lnTo>
                  <a:pt x="1713" y="2192"/>
                </a:lnTo>
                <a:lnTo>
                  <a:pt x="1529" y="2413"/>
                </a:lnTo>
                <a:lnTo>
                  <a:pt x="1344" y="2652"/>
                </a:lnTo>
                <a:lnTo>
                  <a:pt x="1160" y="2910"/>
                </a:lnTo>
                <a:lnTo>
                  <a:pt x="1013" y="3186"/>
                </a:lnTo>
                <a:lnTo>
                  <a:pt x="866" y="3462"/>
                </a:lnTo>
                <a:lnTo>
                  <a:pt x="700" y="3830"/>
                </a:lnTo>
                <a:lnTo>
                  <a:pt x="553" y="4217"/>
                </a:lnTo>
                <a:lnTo>
                  <a:pt x="424" y="4622"/>
                </a:lnTo>
                <a:lnTo>
                  <a:pt x="313" y="5027"/>
                </a:lnTo>
                <a:lnTo>
                  <a:pt x="221" y="5451"/>
                </a:lnTo>
                <a:lnTo>
                  <a:pt x="148" y="5874"/>
                </a:lnTo>
                <a:lnTo>
                  <a:pt x="92" y="6298"/>
                </a:lnTo>
                <a:lnTo>
                  <a:pt x="56" y="6739"/>
                </a:lnTo>
                <a:lnTo>
                  <a:pt x="19" y="7181"/>
                </a:lnTo>
                <a:lnTo>
                  <a:pt x="0" y="7605"/>
                </a:lnTo>
                <a:lnTo>
                  <a:pt x="0" y="8489"/>
                </a:lnTo>
                <a:lnTo>
                  <a:pt x="37" y="9335"/>
                </a:lnTo>
                <a:lnTo>
                  <a:pt x="111" y="10164"/>
                </a:lnTo>
                <a:lnTo>
                  <a:pt x="185" y="10937"/>
                </a:lnTo>
                <a:lnTo>
                  <a:pt x="295" y="11655"/>
                </a:lnTo>
                <a:lnTo>
                  <a:pt x="405" y="12318"/>
                </a:lnTo>
                <a:lnTo>
                  <a:pt x="516" y="12871"/>
                </a:lnTo>
                <a:lnTo>
                  <a:pt x="682" y="13681"/>
                </a:lnTo>
                <a:lnTo>
                  <a:pt x="755" y="13975"/>
                </a:lnTo>
                <a:lnTo>
                  <a:pt x="1050" y="13846"/>
                </a:lnTo>
                <a:lnTo>
                  <a:pt x="1786" y="13497"/>
                </a:lnTo>
                <a:lnTo>
                  <a:pt x="2302" y="13239"/>
                </a:lnTo>
                <a:lnTo>
                  <a:pt x="2873" y="12926"/>
                </a:lnTo>
                <a:lnTo>
                  <a:pt x="3499" y="12558"/>
                </a:lnTo>
                <a:lnTo>
                  <a:pt x="4180" y="12152"/>
                </a:lnTo>
                <a:lnTo>
                  <a:pt x="4861" y="11711"/>
                </a:lnTo>
                <a:lnTo>
                  <a:pt x="5561" y="11213"/>
                </a:lnTo>
                <a:lnTo>
                  <a:pt x="6260" y="10680"/>
                </a:lnTo>
                <a:lnTo>
                  <a:pt x="6592" y="10385"/>
                </a:lnTo>
                <a:lnTo>
                  <a:pt x="6923" y="10090"/>
                </a:lnTo>
                <a:lnTo>
                  <a:pt x="7236" y="9796"/>
                </a:lnTo>
                <a:lnTo>
                  <a:pt x="7549" y="9483"/>
                </a:lnTo>
                <a:lnTo>
                  <a:pt x="7825" y="9170"/>
                </a:lnTo>
                <a:lnTo>
                  <a:pt x="8102" y="8838"/>
                </a:lnTo>
                <a:lnTo>
                  <a:pt x="8359" y="8507"/>
                </a:lnTo>
                <a:lnTo>
                  <a:pt x="8599" y="8157"/>
                </a:lnTo>
                <a:lnTo>
                  <a:pt x="8820" y="7807"/>
                </a:lnTo>
                <a:lnTo>
                  <a:pt x="9004" y="7457"/>
                </a:lnTo>
                <a:lnTo>
                  <a:pt x="9133" y="7163"/>
                </a:lnTo>
                <a:lnTo>
                  <a:pt x="9243" y="6868"/>
                </a:lnTo>
                <a:lnTo>
                  <a:pt x="9354" y="6592"/>
                </a:lnTo>
                <a:lnTo>
                  <a:pt x="9427" y="6298"/>
                </a:lnTo>
                <a:lnTo>
                  <a:pt x="9482" y="6021"/>
                </a:lnTo>
                <a:lnTo>
                  <a:pt x="9538" y="5727"/>
                </a:lnTo>
                <a:lnTo>
                  <a:pt x="9556" y="5451"/>
                </a:lnTo>
                <a:lnTo>
                  <a:pt x="9575" y="5174"/>
                </a:lnTo>
                <a:lnTo>
                  <a:pt x="9593" y="4917"/>
                </a:lnTo>
                <a:lnTo>
                  <a:pt x="9575" y="4641"/>
                </a:lnTo>
                <a:lnTo>
                  <a:pt x="9556" y="4383"/>
                </a:lnTo>
                <a:lnTo>
                  <a:pt x="9519" y="4125"/>
                </a:lnTo>
                <a:lnTo>
                  <a:pt x="9427" y="3609"/>
                </a:lnTo>
                <a:lnTo>
                  <a:pt x="9317" y="3131"/>
                </a:lnTo>
                <a:lnTo>
                  <a:pt x="9169" y="2670"/>
                </a:lnTo>
                <a:lnTo>
                  <a:pt x="8985" y="2247"/>
                </a:lnTo>
                <a:lnTo>
                  <a:pt x="8801" y="1842"/>
                </a:lnTo>
                <a:lnTo>
                  <a:pt x="8617" y="1474"/>
                </a:lnTo>
                <a:lnTo>
                  <a:pt x="8415" y="1142"/>
                </a:lnTo>
                <a:lnTo>
                  <a:pt x="8230" y="848"/>
                </a:lnTo>
                <a:lnTo>
                  <a:pt x="7899" y="387"/>
                </a:lnTo>
                <a:lnTo>
                  <a:pt x="2836" y="9777"/>
                </a:lnTo>
                <a:lnTo>
                  <a:pt x="7163" y="1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7"/>
          <p:cNvSpPr/>
          <p:nvPr/>
        </p:nvSpPr>
        <p:spPr>
          <a:xfrm>
            <a:off x="7602686" y="3512916"/>
            <a:ext cx="1278848" cy="1021604"/>
          </a:xfrm>
          <a:custGeom>
            <a:avLst/>
            <a:gdLst/>
            <a:ahLst/>
            <a:cxnLst/>
            <a:rect l="0" t="0" r="0" b="0"/>
            <a:pathLst>
              <a:path w="13184" h="10532" extrusionOk="0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Shape 28"/>
          <p:cNvSpPr/>
          <p:nvPr/>
        </p:nvSpPr>
        <p:spPr>
          <a:xfrm>
            <a:off x="6991883" y="3961149"/>
            <a:ext cx="566286" cy="927029"/>
          </a:xfrm>
          <a:custGeom>
            <a:avLst/>
            <a:gdLst/>
            <a:ahLst/>
            <a:cxnLst/>
            <a:rect l="0" t="0" r="0" b="0"/>
            <a:pathLst>
              <a:path w="5838" h="9557" extrusionOk="0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Shape 29"/>
          <p:cNvSpPr/>
          <p:nvPr/>
        </p:nvSpPr>
        <p:spPr>
          <a:xfrm>
            <a:off x="0" y="2514602"/>
            <a:ext cx="1378855" cy="1907408"/>
          </a:xfrm>
          <a:custGeom>
            <a:avLst/>
            <a:gdLst/>
            <a:ahLst/>
            <a:cxnLst/>
            <a:rect l="0" t="0" r="0" b="0"/>
            <a:pathLst>
              <a:path w="14215" h="19664" extrusionOk="0">
                <a:moveTo>
                  <a:pt x="4383" y="0"/>
                </a:moveTo>
                <a:lnTo>
                  <a:pt x="3794" y="18"/>
                </a:lnTo>
                <a:lnTo>
                  <a:pt x="3223" y="74"/>
                </a:lnTo>
                <a:lnTo>
                  <a:pt x="2652" y="147"/>
                </a:lnTo>
                <a:lnTo>
                  <a:pt x="2100" y="276"/>
                </a:lnTo>
                <a:lnTo>
                  <a:pt x="1548" y="405"/>
                </a:lnTo>
                <a:lnTo>
                  <a:pt x="1014" y="589"/>
                </a:lnTo>
                <a:lnTo>
                  <a:pt x="498" y="792"/>
                </a:lnTo>
                <a:lnTo>
                  <a:pt x="1" y="1031"/>
                </a:lnTo>
                <a:lnTo>
                  <a:pt x="1" y="18633"/>
                </a:lnTo>
                <a:lnTo>
                  <a:pt x="498" y="18872"/>
                </a:lnTo>
                <a:lnTo>
                  <a:pt x="1014" y="19075"/>
                </a:lnTo>
                <a:lnTo>
                  <a:pt x="1548" y="19259"/>
                </a:lnTo>
                <a:lnTo>
                  <a:pt x="2100" y="19388"/>
                </a:lnTo>
                <a:lnTo>
                  <a:pt x="2652" y="19516"/>
                </a:lnTo>
                <a:lnTo>
                  <a:pt x="3223" y="19590"/>
                </a:lnTo>
                <a:lnTo>
                  <a:pt x="3794" y="19645"/>
                </a:lnTo>
                <a:lnTo>
                  <a:pt x="4383" y="19664"/>
                </a:lnTo>
                <a:lnTo>
                  <a:pt x="4880" y="19645"/>
                </a:lnTo>
                <a:lnTo>
                  <a:pt x="5396" y="19608"/>
                </a:lnTo>
                <a:lnTo>
                  <a:pt x="5874" y="19553"/>
                </a:lnTo>
                <a:lnTo>
                  <a:pt x="6371" y="19461"/>
                </a:lnTo>
                <a:lnTo>
                  <a:pt x="6832" y="19351"/>
                </a:lnTo>
                <a:lnTo>
                  <a:pt x="7310" y="19222"/>
                </a:lnTo>
                <a:lnTo>
                  <a:pt x="7771" y="19075"/>
                </a:lnTo>
                <a:lnTo>
                  <a:pt x="8213" y="18890"/>
                </a:lnTo>
                <a:lnTo>
                  <a:pt x="8654" y="18688"/>
                </a:lnTo>
                <a:lnTo>
                  <a:pt x="9078" y="18485"/>
                </a:lnTo>
                <a:lnTo>
                  <a:pt x="9483" y="18246"/>
                </a:lnTo>
                <a:lnTo>
                  <a:pt x="9888" y="17988"/>
                </a:lnTo>
                <a:lnTo>
                  <a:pt x="10275" y="17712"/>
                </a:lnTo>
                <a:lnTo>
                  <a:pt x="10643" y="17417"/>
                </a:lnTo>
                <a:lnTo>
                  <a:pt x="10993" y="17104"/>
                </a:lnTo>
                <a:lnTo>
                  <a:pt x="11343" y="16791"/>
                </a:lnTo>
                <a:lnTo>
                  <a:pt x="11656" y="16442"/>
                </a:lnTo>
                <a:lnTo>
                  <a:pt x="11969" y="16092"/>
                </a:lnTo>
                <a:lnTo>
                  <a:pt x="12263" y="15724"/>
                </a:lnTo>
                <a:lnTo>
                  <a:pt x="12539" y="15337"/>
                </a:lnTo>
                <a:lnTo>
                  <a:pt x="12797" y="14932"/>
                </a:lnTo>
                <a:lnTo>
                  <a:pt x="13036" y="14527"/>
                </a:lnTo>
                <a:lnTo>
                  <a:pt x="13239" y="14103"/>
                </a:lnTo>
                <a:lnTo>
                  <a:pt x="13442" y="13662"/>
                </a:lnTo>
                <a:lnTo>
                  <a:pt x="13626" y="13220"/>
                </a:lnTo>
                <a:lnTo>
                  <a:pt x="13773" y="12759"/>
                </a:lnTo>
                <a:lnTo>
                  <a:pt x="13902" y="12281"/>
                </a:lnTo>
                <a:lnTo>
                  <a:pt x="14012" y="11820"/>
                </a:lnTo>
                <a:lnTo>
                  <a:pt x="14104" y="11323"/>
                </a:lnTo>
                <a:lnTo>
                  <a:pt x="14160" y="10845"/>
                </a:lnTo>
                <a:lnTo>
                  <a:pt x="14196" y="10329"/>
                </a:lnTo>
                <a:lnTo>
                  <a:pt x="14215" y="9832"/>
                </a:lnTo>
                <a:lnTo>
                  <a:pt x="14196" y="9335"/>
                </a:lnTo>
                <a:lnTo>
                  <a:pt x="14160" y="8819"/>
                </a:lnTo>
                <a:lnTo>
                  <a:pt x="14104" y="8341"/>
                </a:lnTo>
                <a:lnTo>
                  <a:pt x="14012" y="7843"/>
                </a:lnTo>
                <a:lnTo>
                  <a:pt x="13902" y="7383"/>
                </a:lnTo>
                <a:lnTo>
                  <a:pt x="13773" y="6904"/>
                </a:lnTo>
                <a:lnTo>
                  <a:pt x="13626" y="6444"/>
                </a:lnTo>
                <a:lnTo>
                  <a:pt x="13442" y="6002"/>
                </a:lnTo>
                <a:lnTo>
                  <a:pt x="13239" y="5560"/>
                </a:lnTo>
                <a:lnTo>
                  <a:pt x="13036" y="5137"/>
                </a:lnTo>
                <a:lnTo>
                  <a:pt x="12797" y="4732"/>
                </a:lnTo>
                <a:lnTo>
                  <a:pt x="12539" y="4327"/>
                </a:lnTo>
                <a:lnTo>
                  <a:pt x="12263" y="3940"/>
                </a:lnTo>
                <a:lnTo>
                  <a:pt x="11969" y="3572"/>
                </a:lnTo>
                <a:lnTo>
                  <a:pt x="11656" y="3222"/>
                </a:lnTo>
                <a:lnTo>
                  <a:pt x="11343" y="2872"/>
                </a:lnTo>
                <a:lnTo>
                  <a:pt x="10993" y="2559"/>
                </a:lnTo>
                <a:lnTo>
                  <a:pt x="10643" y="2246"/>
                </a:lnTo>
                <a:lnTo>
                  <a:pt x="10275" y="1952"/>
                </a:lnTo>
                <a:lnTo>
                  <a:pt x="9888" y="1676"/>
                </a:lnTo>
                <a:lnTo>
                  <a:pt x="9483" y="1418"/>
                </a:lnTo>
                <a:lnTo>
                  <a:pt x="9078" y="1178"/>
                </a:lnTo>
                <a:lnTo>
                  <a:pt x="8654" y="976"/>
                </a:lnTo>
                <a:lnTo>
                  <a:pt x="8213" y="773"/>
                </a:lnTo>
                <a:lnTo>
                  <a:pt x="7771" y="589"/>
                </a:lnTo>
                <a:lnTo>
                  <a:pt x="7310" y="442"/>
                </a:lnTo>
                <a:lnTo>
                  <a:pt x="6832" y="313"/>
                </a:lnTo>
                <a:lnTo>
                  <a:pt x="6371" y="203"/>
                </a:lnTo>
                <a:lnTo>
                  <a:pt x="5874" y="111"/>
                </a:lnTo>
                <a:lnTo>
                  <a:pt x="5396" y="55"/>
                </a:lnTo>
                <a:lnTo>
                  <a:pt x="4880" y="18"/>
                </a:lnTo>
                <a:lnTo>
                  <a:pt x="4383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Shape 30"/>
          <p:cNvSpPr/>
          <p:nvPr/>
        </p:nvSpPr>
        <p:spPr>
          <a:xfrm>
            <a:off x="2114578" y="0"/>
            <a:ext cx="1107352" cy="964471"/>
          </a:xfrm>
          <a:custGeom>
            <a:avLst/>
            <a:gdLst/>
            <a:ahLst/>
            <a:cxnLst/>
            <a:rect l="0" t="0" r="0" b="0"/>
            <a:pathLst>
              <a:path w="11416" h="9943" extrusionOk="0">
                <a:moveTo>
                  <a:pt x="1878" y="0"/>
                </a:moveTo>
                <a:lnTo>
                  <a:pt x="1676" y="203"/>
                </a:lnTo>
                <a:lnTo>
                  <a:pt x="1473" y="406"/>
                </a:lnTo>
                <a:lnTo>
                  <a:pt x="1271" y="626"/>
                </a:lnTo>
                <a:lnTo>
                  <a:pt x="1105" y="866"/>
                </a:lnTo>
                <a:lnTo>
                  <a:pt x="939" y="1105"/>
                </a:lnTo>
                <a:lnTo>
                  <a:pt x="774" y="1363"/>
                </a:lnTo>
                <a:lnTo>
                  <a:pt x="645" y="1621"/>
                </a:lnTo>
                <a:lnTo>
                  <a:pt x="516" y="1878"/>
                </a:lnTo>
                <a:lnTo>
                  <a:pt x="387" y="2155"/>
                </a:lnTo>
                <a:lnTo>
                  <a:pt x="295" y="2431"/>
                </a:lnTo>
                <a:lnTo>
                  <a:pt x="203" y="2725"/>
                </a:lnTo>
                <a:lnTo>
                  <a:pt x="129" y="3020"/>
                </a:lnTo>
                <a:lnTo>
                  <a:pt x="74" y="3315"/>
                </a:lnTo>
                <a:lnTo>
                  <a:pt x="37" y="3609"/>
                </a:lnTo>
                <a:lnTo>
                  <a:pt x="0" y="3922"/>
                </a:lnTo>
                <a:lnTo>
                  <a:pt x="0" y="4235"/>
                </a:lnTo>
                <a:lnTo>
                  <a:pt x="0" y="4530"/>
                </a:lnTo>
                <a:lnTo>
                  <a:pt x="37" y="4824"/>
                </a:lnTo>
                <a:lnTo>
                  <a:pt x="74" y="5100"/>
                </a:lnTo>
                <a:lnTo>
                  <a:pt x="111" y="5377"/>
                </a:lnTo>
                <a:lnTo>
                  <a:pt x="185" y="5653"/>
                </a:lnTo>
                <a:lnTo>
                  <a:pt x="258" y="5929"/>
                </a:lnTo>
                <a:lnTo>
                  <a:pt x="350" y="6205"/>
                </a:lnTo>
                <a:lnTo>
                  <a:pt x="442" y="6463"/>
                </a:lnTo>
                <a:lnTo>
                  <a:pt x="571" y="6702"/>
                </a:lnTo>
                <a:lnTo>
                  <a:pt x="682" y="6960"/>
                </a:lnTo>
                <a:lnTo>
                  <a:pt x="829" y="7199"/>
                </a:lnTo>
                <a:lnTo>
                  <a:pt x="976" y="7420"/>
                </a:lnTo>
                <a:lnTo>
                  <a:pt x="1142" y="7641"/>
                </a:lnTo>
                <a:lnTo>
                  <a:pt x="1308" y="7862"/>
                </a:lnTo>
                <a:lnTo>
                  <a:pt x="1492" y="8065"/>
                </a:lnTo>
                <a:lnTo>
                  <a:pt x="1676" y="8267"/>
                </a:lnTo>
                <a:lnTo>
                  <a:pt x="1878" y="8451"/>
                </a:lnTo>
                <a:lnTo>
                  <a:pt x="2081" y="8636"/>
                </a:lnTo>
                <a:lnTo>
                  <a:pt x="2302" y="8801"/>
                </a:lnTo>
                <a:lnTo>
                  <a:pt x="2523" y="8967"/>
                </a:lnTo>
                <a:lnTo>
                  <a:pt x="2744" y="9114"/>
                </a:lnTo>
                <a:lnTo>
                  <a:pt x="2983" y="9262"/>
                </a:lnTo>
                <a:lnTo>
                  <a:pt x="3241" y="9372"/>
                </a:lnTo>
                <a:lnTo>
                  <a:pt x="3480" y="9501"/>
                </a:lnTo>
                <a:lnTo>
                  <a:pt x="3738" y="9593"/>
                </a:lnTo>
                <a:lnTo>
                  <a:pt x="4014" y="9685"/>
                </a:lnTo>
                <a:lnTo>
                  <a:pt x="4290" y="9759"/>
                </a:lnTo>
                <a:lnTo>
                  <a:pt x="4567" y="9832"/>
                </a:lnTo>
                <a:lnTo>
                  <a:pt x="4843" y="9869"/>
                </a:lnTo>
                <a:lnTo>
                  <a:pt x="5119" y="9906"/>
                </a:lnTo>
                <a:lnTo>
                  <a:pt x="5413" y="9943"/>
                </a:lnTo>
                <a:lnTo>
                  <a:pt x="6003" y="9943"/>
                </a:lnTo>
                <a:lnTo>
                  <a:pt x="6297" y="9906"/>
                </a:lnTo>
                <a:lnTo>
                  <a:pt x="6573" y="9869"/>
                </a:lnTo>
                <a:lnTo>
                  <a:pt x="6850" y="9832"/>
                </a:lnTo>
                <a:lnTo>
                  <a:pt x="7126" y="9759"/>
                </a:lnTo>
                <a:lnTo>
                  <a:pt x="7402" y="9685"/>
                </a:lnTo>
                <a:lnTo>
                  <a:pt x="7678" y="9593"/>
                </a:lnTo>
                <a:lnTo>
                  <a:pt x="7936" y="9501"/>
                </a:lnTo>
                <a:lnTo>
                  <a:pt x="8175" y="9372"/>
                </a:lnTo>
                <a:lnTo>
                  <a:pt x="8433" y="9262"/>
                </a:lnTo>
                <a:lnTo>
                  <a:pt x="8672" y="9114"/>
                </a:lnTo>
                <a:lnTo>
                  <a:pt x="8893" y="8967"/>
                </a:lnTo>
                <a:lnTo>
                  <a:pt x="9114" y="8801"/>
                </a:lnTo>
                <a:lnTo>
                  <a:pt x="9335" y="8636"/>
                </a:lnTo>
                <a:lnTo>
                  <a:pt x="9538" y="8451"/>
                </a:lnTo>
                <a:lnTo>
                  <a:pt x="9740" y="8267"/>
                </a:lnTo>
                <a:lnTo>
                  <a:pt x="9924" y="8065"/>
                </a:lnTo>
                <a:lnTo>
                  <a:pt x="10108" y="7862"/>
                </a:lnTo>
                <a:lnTo>
                  <a:pt x="10274" y="7641"/>
                </a:lnTo>
                <a:lnTo>
                  <a:pt x="10440" y="7420"/>
                </a:lnTo>
                <a:lnTo>
                  <a:pt x="10587" y="7199"/>
                </a:lnTo>
                <a:lnTo>
                  <a:pt x="10734" y="6960"/>
                </a:lnTo>
                <a:lnTo>
                  <a:pt x="10845" y="6702"/>
                </a:lnTo>
                <a:lnTo>
                  <a:pt x="10974" y="6463"/>
                </a:lnTo>
                <a:lnTo>
                  <a:pt x="11066" y="6205"/>
                </a:lnTo>
                <a:lnTo>
                  <a:pt x="11158" y="5929"/>
                </a:lnTo>
                <a:lnTo>
                  <a:pt x="11232" y="5653"/>
                </a:lnTo>
                <a:lnTo>
                  <a:pt x="11305" y="5377"/>
                </a:lnTo>
                <a:lnTo>
                  <a:pt x="11342" y="5100"/>
                </a:lnTo>
                <a:lnTo>
                  <a:pt x="11379" y="4824"/>
                </a:lnTo>
                <a:lnTo>
                  <a:pt x="11416" y="4530"/>
                </a:lnTo>
                <a:lnTo>
                  <a:pt x="11416" y="4235"/>
                </a:lnTo>
                <a:lnTo>
                  <a:pt x="11416" y="3922"/>
                </a:lnTo>
                <a:lnTo>
                  <a:pt x="11379" y="3609"/>
                </a:lnTo>
                <a:lnTo>
                  <a:pt x="11342" y="3315"/>
                </a:lnTo>
                <a:lnTo>
                  <a:pt x="11287" y="3020"/>
                </a:lnTo>
                <a:lnTo>
                  <a:pt x="11213" y="2725"/>
                </a:lnTo>
                <a:lnTo>
                  <a:pt x="11121" y="2431"/>
                </a:lnTo>
                <a:lnTo>
                  <a:pt x="11029" y="2155"/>
                </a:lnTo>
                <a:lnTo>
                  <a:pt x="10900" y="1878"/>
                </a:lnTo>
                <a:lnTo>
                  <a:pt x="10771" y="1621"/>
                </a:lnTo>
                <a:lnTo>
                  <a:pt x="10642" y="1363"/>
                </a:lnTo>
                <a:lnTo>
                  <a:pt x="10477" y="1105"/>
                </a:lnTo>
                <a:lnTo>
                  <a:pt x="10311" y="866"/>
                </a:lnTo>
                <a:lnTo>
                  <a:pt x="10145" y="626"/>
                </a:lnTo>
                <a:lnTo>
                  <a:pt x="9943" y="406"/>
                </a:lnTo>
                <a:lnTo>
                  <a:pt x="9740" y="203"/>
                </a:lnTo>
                <a:lnTo>
                  <a:pt x="9538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Shape 31"/>
          <p:cNvSpPr/>
          <p:nvPr/>
        </p:nvSpPr>
        <p:spPr>
          <a:xfrm>
            <a:off x="7600940" y="421461"/>
            <a:ext cx="1543076" cy="2686124"/>
          </a:xfrm>
          <a:custGeom>
            <a:avLst/>
            <a:gdLst/>
            <a:ahLst/>
            <a:cxnLst/>
            <a:rect l="0" t="0" r="0" b="0"/>
            <a:pathLst>
              <a:path w="15908" h="27692" extrusionOk="0">
                <a:moveTo>
                  <a:pt x="13846" y="1"/>
                </a:moveTo>
                <a:lnTo>
                  <a:pt x="13128" y="19"/>
                </a:lnTo>
                <a:lnTo>
                  <a:pt x="12428" y="74"/>
                </a:lnTo>
                <a:lnTo>
                  <a:pt x="11729" y="166"/>
                </a:lnTo>
                <a:lnTo>
                  <a:pt x="11047" y="277"/>
                </a:lnTo>
                <a:lnTo>
                  <a:pt x="10384" y="442"/>
                </a:lnTo>
                <a:lnTo>
                  <a:pt x="9722" y="627"/>
                </a:lnTo>
                <a:lnTo>
                  <a:pt x="9077" y="848"/>
                </a:lnTo>
                <a:lnTo>
                  <a:pt x="8451" y="1087"/>
                </a:lnTo>
                <a:lnTo>
                  <a:pt x="7844" y="1363"/>
                </a:lnTo>
                <a:lnTo>
                  <a:pt x="7255" y="1676"/>
                </a:lnTo>
                <a:lnTo>
                  <a:pt x="6665" y="2007"/>
                </a:lnTo>
                <a:lnTo>
                  <a:pt x="6113" y="2357"/>
                </a:lnTo>
                <a:lnTo>
                  <a:pt x="5561" y="2744"/>
                </a:lnTo>
                <a:lnTo>
                  <a:pt x="5045" y="3167"/>
                </a:lnTo>
                <a:lnTo>
                  <a:pt x="4530" y="3591"/>
                </a:lnTo>
                <a:lnTo>
                  <a:pt x="4051" y="4051"/>
                </a:lnTo>
                <a:lnTo>
                  <a:pt x="3591" y="4530"/>
                </a:lnTo>
                <a:lnTo>
                  <a:pt x="3167" y="5045"/>
                </a:lnTo>
                <a:lnTo>
                  <a:pt x="2744" y="5561"/>
                </a:lnTo>
                <a:lnTo>
                  <a:pt x="2357" y="6113"/>
                </a:lnTo>
                <a:lnTo>
                  <a:pt x="2007" y="6666"/>
                </a:lnTo>
                <a:lnTo>
                  <a:pt x="1676" y="7255"/>
                </a:lnTo>
                <a:lnTo>
                  <a:pt x="1363" y="7844"/>
                </a:lnTo>
                <a:lnTo>
                  <a:pt x="1087" y="8452"/>
                </a:lnTo>
                <a:lnTo>
                  <a:pt x="847" y="9078"/>
                </a:lnTo>
                <a:lnTo>
                  <a:pt x="626" y="9722"/>
                </a:lnTo>
                <a:lnTo>
                  <a:pt x="442" y="10385"/>
                </a:lnTo>
                <a:lnTo>
                  <a:pt x="276" y="11048"/>
                </a:lnTo>
                <a:lnTo>
                  <a:pt x="166" y="11729"/>
                </a:lnTo>
                <a:lnTo>
                  <a:pt x="74" y="12428"/>
                </a:lnTo>
                <a:lnTo>
                  <a:pt x="19" y="13128"/>
                </a:lnTo>
                <a:lnTo>
                  <a:pt x="0" y="13846"/>
                </a:lnTo>
                <a:lnTo>
                  <a:pt x="19" y="14564"/>
                </a:lnTo>
                <a:lnTo>
                  <a:pt x="74" y="15264"/>
                </a:lnTo>
                <a:lnTo>
                  <a:pt x="166" y="15964"/>
                </a:lnTo>
                <a:lnTo>
                  <a:pt x="276" y="16645"/>
                </a:lnTo>
                <a:lnTo>
                  <a:pt x="442" y="17308"/>
                </a:lnTo>
                <a:lnTo>
                  <a:pt x="626" y="17970"/>
                </a:lnTo>
                <a:lnTo>
                  <a:pt x="847" y="18615"/>
                </a:lnTo>
                <a:lnTo>
                  <a:pt x="1087" y="19241"/>
                </a:lnTo>
                <a:lnTo>
                  <a:pt x="1363" y="19848"/>
                </a:lnTo>
                <a:lnTo>
                  <a:pt x="1676" y="20438"/>
                </a:lnTo>
                <a:lnTo>
                  <a:pt x="2007" y="21027"/>
                </a:lnTo>
                <a:lnTo>
                  <a:pt x="2357" y="21579"/>
                </a:lnTo>
                <a:lnTo>
                  <a:pt x="2744" y="22131"/>
                </a:lnTo>
                <a:lnTo>
                  <a:pt x="3167" y="22647"/>
                </a:lnTo>
                <a:lnTo>
                  <a:pt x="3591" y="23162"/>
                </a:lnTo>
                <a:lnTo>
                  <a:pt x="4051" y="23641"/>
                </a:lnTo>
                <a:lnTo>
                  <a:pt x="4530" y="24101"/>
                </a:lnTo>
                <a:lnTo>
                  <a:pt x="5045" y="24525"/>
                </a:lnTo>
                <a:lnTo>
                  <a:pt x="5561" y="24948"/>
                </a:lnTo>
                <a:lnTo>
                  <a:pt x="6113" y="25335"/>
                </a:lnTo>
                <a:lnTo>
                  <a:pt x="6665" y="25685"/>
                </a:lnTo>
                <a:lnTo>
                  <a:pt x="7255" y="26016"/>
                </a:lnTo>
                <a:lnTo>
                  <a:pt x="7844" y="26329"/>
                </a:lnTo>
                <a:lnTo>
                  <a:pt x="8451" y="26605"/>
                </a:lnTo>
                <a:lnTo>
                  <a:pt x="9077" y="26845"/>
                </a:lnTo>
                <a:lnTo>
                  <a:pt x="9722" y="27066"/>
                </a:lnTo>
                <a:lnTo>
                  <a:pt x="10384" y="27250"/>
                </a:lnTo>
                <a:lnTo>
                  <a:pt x="11047" y="27416"/>
                </a:lnTo>
                <a:lnTo>
                  <a:pt x="11729" y="27526"/>
                </a:lnTo>
                <a:lnTo>
                  <a:pt x="12428" y="27618"/>
                </a:lnTo>
                <a:lnTo>
                  <a:pt x="13128" y="27673"/>
                </a:lnTo>
                <a:lnTo>
                  <a:pt x="13846" y="27692"/>
                </a:lnTo>
                <a:lnTo>
                  <a:pt x="14361" y="27673"/>
                </a:lnTo>
                <a:lnTo>
                  <a:pt x="14895" y="27655"/>
                </a:lnTo>
                <a:lnTo>
                  <a:pt x="15392" y="27600"/>
                </a:lnTo>
                <a:lnTo>
                  <a:pt x="15908" y="27544"/>
                </a:lnTo>
                <a:lnTo>
                  <a:pt x="15908" y="148"/>
                </a:lnTo>
                <a:lnTo>
                  <a:pt x="15392" y="93"/>
                </a:lnTo>
                <a:lnTo>
                  <a:pt x="14895" y="37"/>
                </a:lnTo>
                <a:lnTo>
                  <a:pt x="14361" y="19"/>
                </a:lnTo>
                <a:lnTo>
                  <a:pt x="13846" y="1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3344575" y="1323600"/>
            <a:ext cx="38592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 rtl="0">
              <a:spcBef>
                <a:spcPts val="600"/>
              </a:spcBef>
              <a:spcAft>
                <a:spcPts val="0"/>
              </a:spcAft>
              <a:buClr>
                <a:srgbClr val="51B148"/>
              </a:buClr>
              <a:buSzPts val="2600"/>
              <a:buChar char="⊷"/>
              <a:defRPr sz="2600" i="1">
                <a:solidFill>
                  <a:srgbClr val="51B148"/>
                </a:solidFill>
              </a:defRPr>
            </a:lvl1pPr>
            <a:lvl2pPr marL="914400" lvl="1" indent="-393700" rtl="0">
              <a:spcBef>
                <a:spcPts val="0"/>
              </a:spcBef>
              <a:spcAft>
                <a:spcPts val="0"/>
              </a:spcAft>
              <a:buClr>
                <a:srgbClr val="51B148"/>
              </a:buClr>
              <a:buSzPts val="2600"/>
              <a:buChar char="⊶"/>
              <a:defRPr sz="2600" i="1">
                <a:solidFill>
                  <a:srgbClr val="51B148"/>
                </a:solidFill>
              </a:defRPr>
            </a:lvl2pPr>
            <a:lvl3pPr marL="1371600" lvl="2" indent="-393700" rtl="0">
              <a:spcBef>
                <a:spcPts val="0"/>
              </a:spcBef>
              <a:spcAft>
                <a:spcPts val="0"/>
              </a:spcAft>
              <a:buClr>
                <a:srgbClr val="51B148"/>
              </a:buClr>
              <a:buSzPts val="2600"/>
              <a:buChar char="⊸"/>
              <a:defRPr sz="2600" i="1">
                <a:solidFill>
                  <a:srgbClr val="51B148"/>
                </a:solidFill>
              </a:defRPr>
            </a:lvl3pPr>
            <a:lvl4pPr marL="1828800" lvl="3" indent="-393700" rtl="0">
              <a:spcBef>
                <a:spcPts val="0"/>
              </a:spcBef>
              <a:spcAft>
                <a:spcPts val="0"/>
              </a:spcAft>
              <a:buClr>
                <a:srgbClr val="51B148"/>
              </a:buClr>
              <a:buSzPts val="2600"/>
              <a:buChar char="●"/>
              <a:defRPr sz="2600" i="1">
                <a:solidFill>
                  <a:srgbClr val="51B148"/>
                </a:solidFill>
              </a:defRPr>
            </a:lvl4pPr>
            <a:lvl5pPr marL="2286000" lvl="4" indent="-393700" rtl="0">
              <a:spcBef>
                <a:spcPts val="0"/>
              </a:spcBef>
              <a:spcAft>
                <a:spcPts val="0"/>
              </a:spcAft>
              <a:buClr>
                <a:srgbClr val="51B148"/>
              </a:buClr>
              <a:buSzPts val="2600"/>
              <a:buChar char="○"/>
              <a:defRPr sz="2600" i="1">
                <a:solidFill>
                  <a:srgbClr val="51B148"/>
                </a:solidFill>
              </a:defRPr>
            </a:lvl5pPr>
            <a:lvl6pPr marL="2743200" lvl="5" indent="-393700" rtl="0">
              <a:spcBef>
                <a:spcPts val="0"/>
              </a:spcBef>
              <a:spcAft>
                <a:spcPts val="0"/>
              </a:spcAft>
              <a:buClr>
                <a:srgbClr val="51B148"/>
              </a:buClr>
              <a:buSzPts val="2600"/>
              <a:buChar char="■"/>
              <a:defRPr sz="2600" i="1">
                <a:solidFill>
                  <a:srgbClr val="51B148"/>
                </a:solidFill>
              </a:defRPr>
            </a:lvl6pPr>
            <a:lvl7pPr marL="3200400" lvl="6" indent="-393700" rtl="0">
              <a:spcBef>
                <a:spcPts val="0"/>
              </a:spcBef>
              <a:spcAft>
                <a:spcPts val="0"/>
              </a:spcAft>
              <a:buClr>
                <a:srgbClr val="51B148"/>
              </a:buClr>
              <a:buSzPts val="2600"/>
              <a:buChar char="●"/>
              <a:defRPr sz="2600" i="1">
                <a:solidFill>
                  <a:srgbClr val="51B148"/>
                </a:solidFill>
              </a:defRPr>
            </a:lvl7pPr>
            <a:lvl8pPr marL="3657600" lvl="7" indent="-393700" rtl="0">
              <a:spcBef>
                <a:spcPts val="0"/>
              </a:spcBef>
              <a:spcAft>
                <a:spcPts val="0"/>
              </a:spcAft>
              <a:buClr>
                <a:srgbClr val="51B148"/>
              </a:buClr>
              <a:buSzPts val="2600"/>
              <a:buChar char="○"/>
              <a:defRPr sz="2600" i="1">
                <a:solidFill>
                  <a:srgbClr val="51B148"/>
                </a:solidFill>
              </a:defRPr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Clr>
                <a:srgbClr val="51B148"/>
              </a:buClr>
              <a:buSzPts val="2600"/>
              <a:buChar char="■"/>
              <a:defRPr sz="2600" i="1">
                <a:solidFill>
                  <a:srgbClr val="51B148"/>
                </a:solidFill>
              </a:defRPr>
            </a:lvl9pPr>
          </a:lstStyle>
          <a:p>
            <a:endParaRPr/>
          </a:p>
        </p:txBody>
      </p:sp>
      <p:sp>
        <p:nvSpPr>
          <p:cNvPr id="33" name="Shape 33"/>
          <p:cNvSpPr txBox="1"/>
          <p:nvPr/>
        </p:nvSpPr>
        <p:spPr>
          <a:xfrm>
            <a:off x="1531725" y="10921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484F56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9600">
              <a:solidFill>
                <a:srgbClr val="484F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0" y="0"/>
            <a:ext cx="9144093" cy="5143522"/>
          </a:xfrm>
          <a:custGeom>
            <a:avLst/>
            <a:gdLst/>
            <a:ahLst/>
            <a:cxnLst/>
            <a:rect l="0" t="0" r="0" b="0"/>
            <a:pathLst>
              <a:path w="94269" h="53026" extrusionOk="0">
                <a:moveTo>
                  <a:pt x="40138" y="14729"/>
                </a:moveTo>
                <a:lnTo>
                  <a:pt x="40211" y="15411"/>
                </a:lnTo>
                <a:lnTo>
                  <a:pt x="40303" y="16239"/>
                </a:lnTo>
                <a:lnTo>
                  <a:pt x="40395" y="17325"/>
                </a:lnTo>
                <a:lnTo>
                  <a:pt x="40469" y="18633"/>
                </a:lnTo>
                <a:lnTo>
                  <a:pt x="40543" y="20161"/>
                </a:lnTo>
                <a:lnTo>
                  <a:pt x="40561" y="20989"/>
                </a:lnTo>
                <a:lnTo>
                  <a:pt x="40579" y="21855"/>
                </a:lnTo>
                <a:lnTo>
                  <a:pt x="40561" y="22738"/>
                </a:lnTo>
                <a:lnTo>
                  <a:pt x="40561" y="23659"/>
                </a:lnTo>
                <a:lnTo>
                  <a:pt x="40524" y="24616"/>
                </a:lnTo>
                <a:lnTo>
                  <a:pt x="40469" y="25574"/>
                </a:lnTo>
                <a:lnTo>
                  <a:pt x="40395" y="26568"/>
                </a:lnTo>
                <a:lnTo>
                  <a:pt x="40303" y="27562"/>
                </a:lnTo>
                <a:lnTo>
                  <a:pt x="40193" y="28556"/>
                </a:lnTo>
                <a:lnTo>
                  <a:pt x="40064" y="29569"/>
                </a:lnTo>
                <a:lnTo>
                  <a:pt x="39880" y="30563"/>
                </a:lnTo>
                <a:lnTo>
                  <a:pt x="39696" y="31558"/>
                </a:lnTo>
                <a:lnTo>
                  <a:pt x="39475" y="32552"/>
                </a:lnTo>
                <a:lnTo>
                  <a:pt x="39217" y="33528"/>
                </a:lnTo>
                <a:lnTo>
                  <a:pt x="38922" y="34485"/>
                </a:lnTo>
                <a:lnTo>
                  <a:pt x="38591" y="35424"/>
                </a:lnTo>
                <a:lnTo>
                  <a:pt x="38407" y="35884"/>
                </a:lnTo>
                <a:lnTo>
                  <a:pt x="38223" y="36326"/>
                </a:lnTo>
                <a:lnTo>
                  <a:pt x="38039" y="36768"/>
                </a:lnTo>
                <a:lnTo>
                  <a:pt x="37818" y="37210"/>
                </a:lnTo>
                <a:lnTo>
                  <a:pt x="37597" y="37633"/>
                </a:lnTo>
                <a:lnTo>
                  <a:pt x="37376" y="38038"/>
                </a:lnTo>
                <a:lnTo>
                  <a:pt x="37136" y="38444"/>
                </a:lnTo>
                <a:lnTo>
                  <a:pt x="36897" y="38849"/>
                </a:lnTo>
                <a:lnTo>
                  <a:pt x="36621" y="39235"/>
                </a:lnTo>
                <a:lnTo>
                  <a:pt x="36363" y="39585"/>
                </a:lnTo>
                <a:lnTo>
                  <a:pt x="36087" y="39953"/>
                </a:lnTo>
                <a:lnTo>
                  <a:pt x="35811" y="40285"/>
                </a:lnTo>
                <a:lnTo>
                  <a:pt x="35516" y="40598"/>
                </a:lnTo>
                <a:lnTo>
                  <a:pt x="35222" y="40911"/>
                </a:lnTo>
                <a:lnTo>
                  <a:pt x="34927" y="41205"/>
                </a:lnTo>
                <a:lnTo>
                  <a:pt x="34614" y="41500"/>
                </a:lnTo>
                <a:lnTo>
                  <a:pt x="34301" y="41758"/>
                </a:lnTo>
                <a:lnTo>
                  <a:pt x="33988" y="42015"/>
                </a:lnTo>
                <a:lnTo>
                  <a:pt x="33675" y="42255"/>
                </a:lnTo>
                <a:lnTo>
                  <a:pt x="33344" y="42494"/>
                </a:lnTo>
                <a:lnTo>
                  <a:pt x="33012" y="42715"/>
                </a:lnTo>
                <a:lnTo>
                  <a:pt x="32681" y="42918"/>
                </a:lnTo>
                <a:lnTo>
                  <a:pt x="32349" y="43102"/>
                </a:lnTo>
                <a:lnTo>
                  <a:pt x="32018" y="43286"/>
                </a:lnTo>
                <a:lnTo>
                  <a:pt x="31337" y="43636"/>
                </a:lnTo>
                <a:lnTo>
                  <a:pt x="30656" y="43930"/>
                </a:lnTo>
                <a:lnTo>
                  <a:pt x="29956" y="44188"/>
                </a:lnTo>
                <a:lnTo>
                  <a:pt x="29275" y="44409"/>
                </a:lnTo>
                <a:lnTo>
                  <a:pt x="28593" y="44593"/>
                </a:lnTo>
                <a:lnTo>
                  <a:pt x="27912" y="44740"/>
                </a:lnTo>
                <a:lnTo>
                  <a:pt x="27249" y="44869"/>
                </a:lnTo>
                <a:lnTo>
                  <a:pt x="26605" y="44961"/>
                </a:lnTo>
                <a:lnTo>
                  <a:pt x="25961" y="45035"/>
                </a:lnTo>
                <a:lnTo>
                  <a:pt x="25335" y="45090"/>
                </a:lnTo>
                <a:lnTo>
                  <a:pt x="24745" y="45127"/>
                </a:lnTo>
                <a:lnTo>
                  <a:pt x="24175" y="45145"/>
                </a:lnTo>
                <a:lnTo>
                  <a:pt x="23622" y="45145"/>
                </a:lnTo>
                <a:lnTo>
                  <a:pt x="23125" y="45127"/>
                </a:lnTo>
                <a:lnTo>
                  <a:pt x="22205" y="45072"/>
                </a:lnTo>
                <a:lnTo>
                  <a:pt x="21450" y="44998"/>
                </a:lnTo>
                <a:lnTo>
                  <a:pt x="20879" y="44924"/>
                </a:lnTo>
                <a:lnTo>
                  <a:pt x="20400" y="44851"/>
                </a:lnTo>
                <a:lnTo>
                  <a:pt x="20124" y="44427"/>
                </a:lnTo>
                <a:lnTo>
                  <a:pt x="19829" y="43949"/>
                </a:lnTo>
                <a:lnTo>
                  <a:pt x="19461" y="43286"/>
                </a:lnTo>
                <a:lnTo>
                  <a:pt x="19038" y="42457"/>
                </a:lnTo>
                <a:lnTo>
                  <a:pt x="18835" y="41997"/>
                </a:lnTo>
                <a:lnTo>
                  <a:pt x="18614" y="41500"/>
                </a:lnTo>
                <a:lnTo>
                  <a:pt x="18393" y="40966"/>
                </a:lnTo>
                <a:lnTo>
                  <a:pt x="18191" y="40414"/>
                </a:lnTo>
                <a:lnTo>
                  <a:pt x="17988" y="39824"/>
                </a:lnTo>
                <a:lnTo>
                  <a:pt x="17804" y="39198"/>
                </a:lnTo>
                <a:lnTo>
                  <a:pt x="17638" y="38572"/>
                </a:lnTo>
                <a:lnTo>
                  <a:pt x="17491" y="37910"/>
                </a:lnTo>
                <a:lnTo>
                  <a:pt x="17362" y="37228"/>
                </a:lnTo>
                <a:lnTo>
                  <a:pt x="17252" y="36529"/>
                </a:lnTo>
                <a:lnTo>
                  <a:pt x="17178" y="35811"/>
                </a:lnTo>
                <a:lnTo>
                  <a:pt x="17141" y="35074"/>
                </a:lnTo>
                <a:lnTo>
                  <a:pt x="17141" y="34338"/>
                </a:lnTo>
                <a:lnTo>
                  <a:pt x="17178" y="33564"/>
                </a:lnTo>
                <a:lnTo>
                  <a:pt x="17215" y="33196"/>
                </a:lnTo>
                <a:lnTo>
                  <a:pt x="17252" y="32810"/>
                </a:lnTo>
                <a:lnTo>
                  <a:pt x="17307" y="32423"/>
                </a:lnTo>
                <a:lnTo>
                  <a:pt x="17381" y="32036"/>
                </a:lnTo>
                <a:lnTo>
                  <a:pt x="17473" y="31650"/>
                </a:lnTo>
                <a:lnTo>
                  <a:pt x="17565" y="31245"/>
                </a:lnTo>
                <a:lnTo>
                  <a:pt x="17675" y="30858"/>
                </a:lnTo>
                <a:lnTo>
                  <a:pt x="17786" y="30471"/>
                </a:lnTo>
                <a:lnTo>
                  <a:pt x="17933" y="30066"/>
                </a:lnTo>
                <a:lnTo>
                  <a:pt x="18080" y="29680"/>
                </a:lnTo>
                <a:lnTo>
                  <a:pt x="18246" y="29293"/>
                </a:lnTo>
                <a:lnTo>
                  <a:pt x="18430" y="28888"/>
                </a:lnTo>
                <a:lnTo>
                  <a:pt x="18614" y="28501"/>
                </a:lnTo>
                <a:lnTo>
                  <a:pt x="18835" y="28115"/>
                </a:lnTo>
                <a:lnTo>
                  <a:pt x="19056" y="27710"/>
                </a:lnTo>
                <a:lnTo>
                  <a:pt x="19314" y="27323"/>
                </a:lnTo>
                <a:lnTo>
                  <a:pt x="19572" y="26936"/>
                </a:lnTo>
                <a:lnTo>
                  <a:pt x="19848" y="26550"/>
                </a:lnTo>
                <a:lnTo>
                  <a:pt x="20142" y="26181"/>
                </a:lnTo>
                <a:lnTo>
                  <a:pt x="20437" y="25813"/>
                </a:lnTo>
                <a:lnTo>
                  <a:pt x="20750" y="25445"/>
                </a:lnTo>
                <a:lnTo>
                  <a:pt x="21081" y="25095"/>
                </a:lnTo>
                <a:lnTo>
                  <a:pt x="21413" y="24745"/>
                </a:lnTo>
                <a:lnTo>
                  <a:pt x="21763" y="24395"/>
                </a:lnTo>
                <a:lnTo>
                  <a:pt x="22499" y="23714"/>
                </a:lnTo>
                <a:lnTo>
                  <a:pt x="23254" y="23070"/>
                </a:lnTo>
                <a:lnTo>
                  <a:pt x="24046" y="22444"/>
                </a:lnTo>
                <a:lnTo>
                  <a:pt x="24856" y="21855"/>
                </a:lnTo>
                <a:lnTo>
                  <a:pt x="25703" y="21265"/>
                </a:lnTo>
                <a:lnTo>
                  <a:pt x="26550" y="20713"/>
                </a:lnTo>
                <a:lnTo>
                  <a:pt x="27415" y="20179"/>
                </a:lnTo>
                <a:lnTo>
                  <a:pt x="28299" y="19682"/>
                </a:lnTo>
                <a:lnTo>
                  <a:pt x="29164" y="19203"/>
                </a:lnTo>
                <a:lnTo>
                  <a:pt x="30048" y="18743"/>
                </a:lnTo>
                <a:lnTo>
                  <a:pt x="30913" y="18320"/>
                </a:lnTo>
                <a:lnTo>
                  <a:pt x="31760" y="17896"/>
                </a:lnTo>
                <a:lnTo>
                  <a:pt x="32607" y="17528"/>
                </a:lnTo>
                <a:lnTo>
                  <a:pt x="33417" y="17160"/>
                </a:lnTo>
                <a:lnTo>
                  <a:pt x="34209" y="16828"/>
                </a:lnTo>
                <a:lnTo>
                  <a:pt x="34982" y="16515"/>
                </a:lnTo>
                <a:lnTo>
                  <a:pt x="36400" y="15963"/>
                </a:lnTo>
                <a:lnTo>
                  <a:pt x="37652" y="15521"/>
                </a:lnTo>
                <a:lnTo>
                  <a:pt x="38683" y="15171"/>
                </a:lnTo>
                <a:lnTo>
                  <a:pt x="39456" y="14913"/>
                </a:lnTo>
                <a:lnTo>
                  <a:pt x="40138" y="14729"/>
                </a:lnTo>
                <a:close/>
                <a:moveTo>
                  <a:pt x="0" y="0"/>
                </a:moveTo>
                <a:lnTo>
                  <a:pt x="0" y="53026"/>
                </a:lnTo>
                <a:lnTo>
                  <a:pt x="94268" y="53026"/>
                </a:lnTo>
                <a:lnTo>
                  <a:pt x="94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528548" y="1071451"/>
            <a:ext cx="1164582" cy="1832524"/>
          </a:xfrm>
          <a:custGeom>
            <a:avLst/>
            <a:gdLst/>
            <a:ahLst/>
            <a:cxnLst/>
            <a:rect l="0" t="0" r="0" b="0"/>
            <a:pathLst>
              <a:path w="12006" h="18892" extrusionOk="0">
                <a:moveTo>
                  <a:pt x="2063" y="1"/>
                </a:moveTo>
                <a:lnTo>
                  <a:pt x="1934" y="369"/>
                </a:lnTo>
                <a:lnTo>
                  <a:pt x="1768" y="793"/>
                </a:lnTo>
                <a:lnTo>
                  <a:pt x="1584" y="1363"/>
                </a:lnTo>
                <a:lnTo>
                  <a:pt x="1345" y="2063"/>
                </a:lnTo>
                <a:lnTo>
                  <a:pt x="1106" y="2873"/>
                </a:lnTo>
                <a:lnTo>
                  <a:pt x="866" y="3794"/>
                </a:lnTo>
                <a:lnTo>
                  <a:pt x="627" y="4770"/>
                </a:lnTo>
                <a:lnTo>
                  <a:pt x="406" y="5819"/>
                </a:lnTo>
                <a:lnTo>
                  <a:pt x="314" y="6353"/>
                </a:lnTo>
                <a:lnTo>
                  <a:pt x="222" y="6905"/>
                </a:lnTo>
                <a:lnTo>
                  <a:pt x="148" y="7458"/>
                </a:lnTo>
                <a:lnTo>
                  <a:pt x="93" y="8028"/>
                </a:lnTo>
                <a:lnTo>
                  <a:pt x="38" y="8599"/>
                </a:lnTo>
                <a:lnTo>
                  <a:pt x="19" y="9152"/>
                </a:lnTo>
                <a:lnTo>
                  <a:pt x="1" y="9722"/>
                </a:lnTo>
                <a:lnTo>
                  <a:pt x="1" y="10275"/>
                </a:lnTo>
                <a:lnTo>
                  <a:pt x="38" y="10845"/>
                </a:lnTo>
                <a:lnTo>
                  <a:pt x="93" y="11379"/>
                </a:lnTo>
                <a:lnTo>
                  <a:pt x="167" y="11932"/>
                </a:lnTo>
                <a:lnTo>
                  <a:pt x="259" y="12447"/>
                </a:lnTo>
                <a:lnTo>
                  <a:pt x="388" y="12963"/>
                </a:lnTo>
                <a:lnTo>
                  <a:pt x="535" y="13478"/>
                </a:lnTo>
                <a:lnTo>
                  <a:pt x="682" y="13865"/>
                </a:lnTo>
                <a:lnTo>
                  <a:pt x="848" y="14233"/>
                </a:lnTo>
                <a:lnTo>
                  <a:pt x="1032" y="14583"/>
                </a:lnTo>
                <a:lnTo>
                  <a:pt x="1216" y="14914"/>
                </a:lnTo>
                <a:lnTo>
                  <a:pt x="1419" y="15227"/>
                </a:lnTo>
                <a:lnTo>
                  <a:pt x="1640" y="15522"/>
                </a:lnTo>
                <a:lnTo>
                  <a:pt x="1860" y="15798"/>
                </a:lnTo>
                <a:lnTo>
                  <a:pt x="2100" y="16074"/>
                </a:lnTo>
                <a:lnTo>
                  <a:pt x="2339" y="16314"/>
                </a:lnTo>
                <a:lnTo>
                  <a:pt x="2597" y="16553"/>
                </a:lnTo>
                <a:lnTo>
                  <a:pt x="2855" y="16774"/>
                </a:lnTo>
                <a:lnTo>
                  <a:pt x="3112" y="16995"/>
                </a:lnTo>
                <a:lnTo>
                  <a:pt x="3389" y="17179"/>
                </a:lnTo>
                <a:lnTo>
                  <a:pt x="3665" y="17363"/>
                </a:lnTo>
                <a:lnTo>
                  <a:pt x="3941" y="17529"/>
                </a:lnTo>
                <a:lnTo>
                  <a:pt x="4217" y="17695"/>
                </a:lnTo>
                <a:lnTo>
                  <a:pt x="4770" y="17971"/>
                </a:lnTo>
                <a:lnTo>
                  <a:pt x="5322" y="18192"/>
                </a:lnTo>
                <a:lnTo>
                  <a:pt x="5856" y="18394"/>
                </a:lnTo>
                <a:lnTo>
                  <a:pt x="6371" y="18542"/>
                </a:lnTo>
                <a:lnTo>
                  <a:pt x="6850" y="18670"/>
                </a:lnTo>
                <a:lnTo>
                  <a:pt x="7292" y="18781"/>
                </a:lnTo>
                <a:lnTo>
                  <a:pt x="7679" y="18836"/>
                </a:lnTo>
                <a:lnTo>
                  <a:pt x="8010" y="18891"/>
                </a:lnTo>
                <a:lnTo>
                  <a:pt x="4015" y="5727"/>
                </a:lnTo>
                <a:lnTo>
                  <a:pt x="9041" y="18560"/>
                </a:lnTo>
                <a:lnTo>
                  <a:pt x="9262" y="18321"/>
                </a:lnTo>
                <a:lnTo>
                  <a:pt x="9538" y="18026"/>
                </a:lnTo>
                <a:lnTo>
                  <a:pt x="9814" y="17695"/>
                </a:lnTo>
                <a:lnTo>
                  <a:pt x="10109" y="17290"/>
                </a:lnTo>
                <a:lnTo>
                  <a:pt x="10422" y="16866"/>
                </a:lnTo>
                <a:lnTo>
                  <a:pt x="10735" y="16369"/>
                </a:lnTo>
                <a:lnTo>
                  <a:pt x="11029" y="15853"/>
                </a:lnTo>
                <a:lnTo>
                  <a:pt x="11287" y="15283"/>
                </a:lnTo>
                <a:lnTo>
                  <a:pt x="11416" y="14988"/>
                </a:lnTo>
                <a:lnTo>
                  <a:pt x="11527" y="14693"/>
                </a:lnTo>
                <a:lnTo>
                  <a:pt x="11637" y="14362"/>
                </a:lnTo>
                <a:lnTo>
                  <a:pt x="11729" y="14049"/>
                </a:lnTo>
                <a:lnTo>
                  <a:pt x="11821" y="13718"/>
                </a:lnTo>
                <a:lnTo>
                  <a:pt x="11895" y="13386"/>
                </a:lnTo>
                <a:lnTo>
                  <a:pt x="11950" y="13036"/>
                </a:lnTo>
                <a:lnTo>
                  <a:pt x="11987" y="12687"/>
                </a:lnTo>
                <a:lnTo>
                  <a:pt x="12005" y="12318"/>
                </a:lnTo>
                <a:lnTo>
                  <a:pt x="12005" y="11950"/>
                </a:lnTo>
                <a:lnTo>
                  <a:pt x="12005" y="11582"/>
                </a:lnTo>
                <a:lnTo>
                  <a:pt x="11968" y="11214"/>
                </a:lnTo>
                <a:lnTo>
                  <a:pt x="11913" y="10827"/>
                </a:lnTo>
                <a:lnTo>
                  <a:pt x="11821" y="10440"/>
                </a:lnTo>
                <a:lnTo>
                  <a:pt x="11729" y="10035"/>
                </a:lnTo>
                <a:lnTo>
                  <a:pt x="11600" y="9649"/>
                </a:lnTo>
                <a:lnTo>
                  <a:pt x="11416" y="9152"/>
                </a:lnTo>
                <a:lnTo>
                  <a:pt x="11195" y="8673"/>
                </a:lnTo>
                <a:lnTo>
                  <a:pt x="10956" y="8194"/>
                </a:lnTo>
                <a:lnTo>
                  <a:pt x="10680" y="7715"/>
                </a:lnTo>
                <a:lnTo>
                  <a:pt x="10367" y="7255"/>
                </a:lnTo>
                <a:lnTo>
                  <a:pt x="10054" y="6813"/>
                </a:lnTo>
                <a:lnTo>
                  <a:pt x="9704" y="6353"/>
                </a:lnTo>
                <a:lnTo>
                  <a:pt x="9354" y="5930"/>
                </a:lnTo>
                <a:lnTo>
                  <a:pt x="8967" y="5506"/>
                </a:lnTo>
                <a:lnTo>
                  <a:pt x="8581" y="5083"/>
                </a:lnTo>
                <a:lnTo>
                  <a:pt x="8194" y="4678"/>
                </a:lnTo>
                <a:lnTo>
                  <a:pt x="7789" y="4291"/>
                </a:lnTo>
                <a:lnTo>
                  <a:pt x="7384" y="3904"/>
                </a:lnTo>
                <a:lnTo>
                  <a:pt x="6979" y="3536"/>
                </a:lnTo>
                <a:lnTo>
                  <a:pt x="6150" y="2855"/>
                </a:lnTo>
                <a:lnTo>
                  <a:pt x="5359" y="2229"/>
                </a:lnTo>
                <a:lnTo>
                  <a:pt x="4604" y="1676"/>
                </a:lnTo>
                <a:lnTo>
                  <a:pt x="3923" y="1179"/>
                </a:lnTo>
                <a:lnTo>
                  <a:pt x="3297" y="774"/>
                </a:lnTo>
                <a:lnTo>
                  <a:pt x="2799" y="443"/>
                </a:lnTo>
                <a:lnTo>
                  <a:pt x="2413" y="204"/>
                </a:lnTo>
                <a:lnTo>
                  <a:pt x="2063" y="1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1192991" y="0"/>
            <a:ext cx="2343229" cy="1357321"/>
          </a:xfrm>
          <a:custGeom>
            <a:avLst/>
            <a:gdLst/>
            <a:ahLst/>
            <a:cxnLst/>
            <a:rect l="0" t="0" r="0" b="0"/>
            <a:pathLst>
              <a:path w="24157" h="13993" extrusionOk="0">
                <a:moveTo>
                  <a:pt x="147" y="0"/>
                </a:moveTo>
                <a:lnTo>
                  <a:pt x="92" y="479"/>
                </a:lnTo>
                <a:lnTo>
                  <a:pt x="37" y="939"/>
                </a:lnTo>
                <a:lnTo>
                  <a:pt x="18" y="1436"/>
                </a:lnTo>
                <a:lnTo>
                  <a:pt x="0" y="1915"/>
                </a:lnTo>
                <a:lnTo>
                  <a:pt x="18" y="2541"/>
                </a:lnTo>
                <a:lnTo>
                  <a:pt x="55" y="3148"/>
                </a:lnTo>
                <a:lnTo>
                  <a:pt x="147" y="3756"/>
                </a:lnTo>
                <a:lnTo>
                  <a:pt x="239" y="4345"/>
                </a:lnTo>
                <a:lnTo>
                  <a:pt x="387" y="4934"/>
                </a:lnTo>
                <a:lnTo>
                  <a:pt x="534" y="5505"/>
                </a:lnTo>
                <a:lnTo>
                  <a:pt x="737" y="6076"/>
                </a:lnTo>
                <a:lnTo>
                  <a:pt x="957" y="6610"/>
                </a:lnTo>
                <a:lnTo>
                  <a:pt x="1197" y="7144"/>
                </a:lnTo>
                <a:lnTo>
                  <a:pt x="1455" y="7678"/>
                </a:lnTo>
                <a:lnTo>
                  <a:pt x="1749" y="8175"/>
                </a:lnTo>
                <a:lnTo>
                  <a:pt x="2062" y="8672"/>
                </a:lnTo>
                <a:lnTo>
                  <a:pt x="2394" y="9132"/>
                </a:lnTo>
                <a:lnTo>
                  <a:pt x="2762" y="9592"/>
                </a:lnTo>
                <a:lnTo>
                  <a:pt x="3130" y="10034"/>
                </a:lnTo>
                <a:lnTo>
                  <a:pt x="3535" y="10458"/>
                </a:lnTo>
                <a:lnTo>
                  <a:pt x="3959" y="10863"/>
                </a:lnTo>
                <a:lnTo>
                  <a:pt x="4400" y="11231"/>
                </a:lnTo>
                <a:lnTo>
                  <a:pt x="4861" y="11599"/>
                </a:lnTo>
                <a:lnTo>
                  <a:pt x="5321" y="11931"/>
                </a:lnTo>
                <a:lnTo>
                  <a:pt x="5818" y="12244"/>
                </a:lnTo>
                <a:lnTo>
                  <a:pt x="6315" y="12538"/>
                </a:lnTo>
                <a:lnTo>
                  <a:pt x="6849" y="12796"/>
                </a:lnTo>
                <a:lnTo>
                  <a:pt x="7383" y="13035"/>
                </a:lnTo>
                <a:lnTo>
                  <a:pt x="7917" y="13256"/>
                </a:lnTo>
                <a:lnTo>
                  <a:pt x="8488" y="13459"/>
                </a:lnTo>
                <a:lnTo>
                  <a:pt x="9059" y="13606"/>
                </a:lnTo>
                <a:lnTo>
                  <a:pt x="9648" y="13754"/>
                </a:lnTo>
                <a:lnTo>
                  <a:pt x="10237" y="13846"/>
                </a:lnTo>
                <a:lnTo>
                  <a:pt x="10845" y="13938"/>
                </a:lnTo>
                <a:lnTo>
                  <a:pt x="11452" y="13974"/>
                </a:lnTo>
                <a:lnTo>
                  <a:pt x="12078" y="13993"/>
                </a:lnTo>
                <a:lnTo>
                  <a:pt x="12704" y="13974"/>
                </a:lnTo>
                <a:lnTo>
                  <a:pt x="13312" y="13938"/>
                </a:lnTo>
                <a:lnTo>
                  <a:pt x="13919" y="13846"/>
                </a:lnTo>
                <a:lnTo>
                  <a:pt x="14508" y="13754"/>
                </a:lnTo>
                <a:lnTo>
                  <a:pt x="15098" y="13606"/>
                </a:lnTo>
                <a:lnTo>
                  <a:pt x="15668" y="13459"/>
                </a:lnTo>
                <a:lnTo>
                  <a:pt x="16239" y="13256"/>
                </a:lnTo>
                <a:lnTo>
                  <a:pt x="16773" y="13035"/>
                </a:lnTo>
                <a:lnTo>
                  <a:pt x="17307" y="12796"/>
                </a:lnTo>
                <a:lnTo>
                  <a:pt x="17841" y="12538"/>
                </a:lnTo>
                <a:lnTo>
                  <a:pt x="18338" y="12244"/>
                </a:lnTo>
                <a:lnTo>
                  <a:pt x="18835" y="11931"/>
                </a:lnTo>
                <a:lnTo>
                  <a:pt x="19296" y="11599"/>
                </a:lnTo>
                <a:lnTo>
                  <a:pt x="19756" y="11231"/>
                </a:lnTo>
                <a:lnTo>
                  <a:pt x="20198" y="10863"/>
                </a:lnTo>
                <a:lnTo>
                  <a:pt x="20621" y="10458"/>
                </a:lnTo>
                <a:lnTo>
                  <a:pt x="21026" y="10034"/>
                </a:lnTo>
                <a:lnTo>
                  <a:pt x="21394" y="9592"/>
                </a:lnTo>
                <a:lnTo>
                  <a:pt x="21763" y="9132"/>
                </a:lnTo>
                <a:lnTo>
                  <a:pt x="22094" y="8672"/>
                </a:lnTo>
                <a:lnTo>
                  <a:pt x="22407" y="8175"/>
                </a:lnTo>
                <a:lnTo>
                  <a:pt x="22702" y="7678"/>
                </a:lnTo>
                <a:lnTo>
                  <a:pt x="22959" y="7144"/>
                </a:lnTo>
                <a:lnTo>
                  <a:pt x="23199" y="6610"/>
                </a:lnTo>
                <a:lnTo>
                  <a:pt x="23420" y="6076"/>
                </a:lnTo>
                <a:lnTo>
                  <a:pt x="23622" y="5505"/>
                </a:lnTo>
                <a:lnTo>
                  <a:pt x="23770" y="4934"/>
                </a:lnTo>
                <a:lnTo>
                  <a:pt x="23917" y="4345"/>
                </a:lnTo>
                <a:lnTo>
                  <a:pt x="24009" y="3756"/>
                </a:lnTo>
                <a:lnTo>
                  <a:pt x="24101" y="3148"/>
                </a:lnTo>
                <a:lnTo>
                  <a:pt x="24138" y="2541"/>
                </a:lnTo>
                <a:lnTo>
                  <a:pt x="24156" y="1915"/>
                </a:lnTo>
                <a:lnTo>
                  <a:pt x="24138" y="1436"/>
                </a:lnTo>
                <a:lnTo>
                  <a:pt x="24119" y="939"/>
                </a:lnTo>
                <a:lnTo>
                  <a:pt x="24064" y="479"/>
                </a:lnTo>
                <a:lnTo>
                  <a:pt x="24009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Shape 39"/>
          <p:cNvSpPr/>
          <p:nvPr/>
        </p:nvSpPr>
        <p:spPr>
          <a:xfrm>
            <a:off x="0" y="3350346"/>
            <a:ext cx="1257314" cy="1793142"/>
          </a:xfrm>
          <a:custGeom>
            <a:avLst/>
            <a:gdLst/>
            <a:ahLst/>
            <a:cxnLst/>
            <a:rect l="0" t="0" r="0" b="0"/>
            <a:pathLst>
              <a:path w="12962" h="18486" extrusionOk="0">
                <a:moveTo>
                  <a:pt x="2633" y="0"/>
                </a:moveTo>
                <a:lnTo>
                  <a:pt x="2246" y="37"/>
                </a:lnTo>
                <a:lnTo>
                  <a:pt x="1860" y="74"/>
                </a:lnTo>
                <a:lnTo>
                  <a:pt x="1473" y="129"/>
                </a:lnTo>
                <a:lnTo>
                  <a:pt x="1105" y="184"/>
                </a:lnTo>
                <a:lnTo>
                  <a:pt x="718" y="258"/>
                </a:lnTo>
                <a:lnTo>
                  <a:pt x="368" y="368"/>
                </a:lnTo>
                <a:lnTo>
                  <a:pt x="0" y="461"/>
                </a:lnTo>
                <a:lnTo>
                  <a:pt x="0" y="18486"/>
                </a:lnTo>
                <a:lnTo>
                  <a:pt x="8101" y="18486"/>
                </a:lnTo>
                <a:lnTo>
                  <a:pt x="8635" y="18136"/>
                </a:lnTo>
                <a:lnTo>
                  <a:pt x="9151" y="17767"/>
                </a:lnTo>
                <a:lnTo>
                  <a:pt x="9629" y="17362"/>
                </a:lnTo>
                <a:lnTo>
                  <a:pt x="10090" y="16921"/>
                </a:lnTo>
                <a:lnTo>
                  <a:pt x="10513" y="16460"/>
                </a:lnTo>
                <a:lnTo>
                  <a:pt x="10918" y="15982"/>
                </a:lnTo>
                <a:lnTo>
                  <a:pt x="11286" y="15466"/>
                </a:lnTo>
                <a:lnTo>
                  <a:pt x="11618" y="14932"/>
                </a:lnTo>
                <a:lnTo>
                  <a:pt x="11931" y="14361"/>
                </a:lnTo>
                <a:lnTo>
                  <a:pt x="12189" y="13791"/>
                </a:lnTo>
                <a:lnTo>
                  <a:pt x="12428" y="13183"/>
                </a:lnTo>
                <a:lnTo>
                  <a:pt x="12612" y="12557"/>
                </a:lnTo>
                <a:lnTo>
                  <a:pt x="12759" y="11931"/>
                </a:lnTo>
                <a:lnTo>
                  <a:pt x="12870" y="11287"/>
                </a:lnTo>
                <a:lnTo>
                  <a:pt x="12907" y="10955"/>
                </a:lnTo>
                <a:lnTo>
                  <a:pt x="12943" y="10624"/>
                </a:lnTo>
                <a:lnTo>
                  <a:pt x="12962" y="10274"/>
                </a:lnTo>
                <a:lnTo>
                  <a:pt x="12962" y="9943"/>
                </a:lnTo>
                <a:lnTo>
                  <a:pt x="12943" y="9427"/>
                </a:lnTo>
                <a:lnTo>
                  <a:pt x="12907" y="8930"/>
                </a:lnTo>
                <a:lnTo>
                  <a:pt x="12851" y="8433"/>
                </a:lnTo>
                <a:lnTo>
                  <a:pt x="12759" y="7936"/>
                </a:lnTo>
                <a:lnTo>
                  <a:pt x="12649" y="7457"/>
                </a:lnTo>
                <a:lnTo>
                  <a:pt x="12520" y="6978"/>
                </a:lnTo>
                <a:lnTo>
                  <a:pt x="12354" y="6518"/>
                </a:lnTo>
                <a:lnTo>
                  <a:pt x="12189" y="6076"/>
                </a:lnTo>
                <a:lnTo>
                  <a:pt x="11986" y="5634"/>
                </a:lnTo>
                <a:lnTo>
                  <a:pt x="11765" y="5211"/>
                </a:lnTo>
                <a:lnTo>
                  <a:pt x="11526" y="4787"/>
                </a:lnTo>
                <a:lnTo>
                  <a:pt x="11268" y="4382"/>
                </a:lnTo>
                <a:lnTo>
                  <a:pt x="10992" y="3996"/>
                </a:lnTo>
                <a:lnTo>
                  <a:pt x="10697" y="3627"/>
                </a:lnTo>
                <a:lnTo>
                  <a:pt x="10384" y="3259"/>
                </a:lnTo>
                <a:lnTo>
                  <a:pt x="10053" y="2909"/>
                </a:lnTo>
                <a:lnTo>
                  <a:pt x="9703" y="2578"/>
                </a:lnTo>
                <a:lnTo>
                  <a:pt x="9335" y="2265"/>
                </a:lnTo>
                <a:lnTo>
                  <a:pt x="8967" y="1970"/>
                </a:lnTo>
                <a:lnTo>
                  <a:pt x="8580" y="1694"/>
                </a:lnTo>
                <a:lnTo>
                  <a:pt x="8175" y="1436"/>
                </a:lnTo>
                <a:lnTo>
                  <a:pt x="7751" y="1197"/>
                </a:lnTo>
                <a:lnTo>
                  <a:pt x="7328" y="976"/>
                </a:lnTo>
                <a:lnTo>
                  <a:pt x="6886" y="774"/>
                </a:lnTo>
                <a:lnTo>
                  <a:pt x="6444" y="608"/>
                </a:lnTo>
                <a:lnTo>
                  <a:pt x="5984" y="442"/>
                </a:lnTo>
                <a:lnTo>
                  <a:pt x="5505" y="313"/>
                </a:lnTo>
                <a:lnTo>
                  <a:pt x="5026" y="203"/>
                </a:lnTo>
                <a:lnTo>
                  <a:pt x="4529" y="111"/>
                </a:lnTo>
                <a:lnTo>
                  <a:pt x="4032" y="55"/>
                </a:lnTo>
                <a:lnTo>
                  <a:pt x="3535" y="19"/>
                </a:lnTo>
                <a:lnTo>
                  <a:pt x="3020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4320075" y="893225"/>
            <a:ext cx="4366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4320075" y="1694175"/>
            <a:ext cx="4366800" cy="3055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⊷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⊶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⊸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0"/>
            <a:ext cx="9143954" cy="5143389"/>
          </a:xfrm>
          <a:custGeom>
            <a:avLst/>
            <a:gdLst/>
            <a:ahLst/>
            <a:cxnLst/>
            <a:rect l="0" t="0" r="0" b="0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Shape 53"/>
          <p:cNvSpPr/>
          <p:nvPr/>
        </p:nvSpPr>
        <p:spPr>
          <a:xfrm>
            <a:off x="2007373" y="2801981"/>
            <a:ext cx="1494925" cy="907315"/>
          </a:xfrm>
          <a:custGeom>
            <a:avLst/>
            <a:gdLst/>
            <a:ahLst/>
            <a:cxnLst/>
            <a:rect l="0" t="0" r="0" b="0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758744">
            <a:off x="1198314" y="3395329"/>
            <a:ext cx="582376" cy="869781"/>
          </a:xfrm>
          <a:custGeom>
            <a:avLst/>
            <a:gdLst/>
            <a:ahLst/>
            <a:cxnLst/>
            <a:rect l="0" t="0" r="0" b="0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Shape 55"/>
          <p:cNvSpPr/>
          <p:nvPr/>
        </p:nvSpPr>
        <p:spPr>
          <a:xfrm>
            <a:off x="1993115" y="0"/>
            <a:ext cx="1828888" cy="1393078"/>
          </a:xfrm>
          <a:custGeom>
            <a:avLst/>
            <a:gdLst/>
            <a:ahLst/>
            <a:cxnLst/>
            <a:rect l="0" t="0" r="0" b="0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1793105" y="4243274"/>
            <a:ext cx="1271637" cy="900137"/>
          </a:xfrm>
          <a:custGeom>
            <a:avLst/>
            <a:gdLst/>
            <a:ahLst/>
            <a:cxnLst/>
            <a:rect l="0" t="0" r="0" b="0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0" y="2907418"/>
            <a:ext cx="971624" cy="1607346"/>
          </a:xfrm>
          <a:custGeom>
            <a:avLst/>
            <a:gdLst/>
            <a:ahLst/>
            <a:cxnLst/>
            <a:rect l="0" t="0" r="0" b="0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3822000" y="893225"/>
            <a:ext cx="4864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3822000" y="1725900"/>
            <a:ext cx="2361300" cy="302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⊷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⊶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⊸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2"/>
          </p:nvPr>
        </p:nvSpPr>
        <p:spPr>
          <a:xfrm>
            <a:off x="6325498" y="1725900"/>
            <a:ext cx="2361300" cy="3024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⊷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⊶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⊸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>
            <a:off x="0" y="0"/>
            <a:ext cx="9143954" cy="5143389"/>
          </a:xfrm>
          <a:custGeom>
            <a:avLst/>
            <a:gdLst/>
            <a:ahLst/>
            <a:cxnLst/>
            <a:rect l="0" t="0" r="0" b="0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Shape 64"/>
          <p:cNvSpPr/>
          <p:nvPr/>
        </p:nvSpPr>
        <p:spPr>
          <a:xfrm>
            <a:off x="2007373" y="2801981"/>
            <a:ext cx="1494925" cy="907315"/>
          </a:xfrm>
          <a:custGeom>
            <a:avLst/>
            <a:gdLst/>
            <a:ahLst/>
            <a:cxnLst/>
            <a:rect l="0" t="0" r="0" b="0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Shape 65"/>
          <p:cNvSpPr/>
          <p:nvPr/>
        </p:nvSpPr>
        <p:spPr>
          <a:xfrm rot="758744">
            <a:off x="1198314" y="3395329"/>
            <a:ext cx="582376" cy="869781"/>
          </a:xfrm>
          <a:custGeom>
            <a:avLst/>
            <a:gdLst/>
            <a:ahLst/>
            <a:cxnLst/>
            <a:rect l="0" t="0" r="0" b="0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1993115" y="0"/>
            <a:ext cx="1828888" cy="1393078"/>
          </a:xfrm>
          <a:custGeom>
            <a:avLst/>
            <a:gdLst/>
            <a:ahLst/>
            <a:cxnLst/>
            <a:rect l="0" t="0" r="0" b="0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1793105" y="4243274"/>
            <a:ext cx="1271637" cy="900137"/>
          </a:xfrm>
          <a:custGeom>
            <a:avLst/>
            <a:gdLst/>
            <a:ahLst/>
            <a:cxnLst/>
            <a:rect l="0" t="0" r="0" b="0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0" y="2907418"/>
            <a:ext cx="971624" cy="1607346"/>
          </a:xfrm>
          <a:custGeom>
            <a:avLst/>
            <a:gdLst/>
            <a:ahLst/>
            <a:cxnLst/>
            <a:rect l="0" t="0" r="0" b="0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3822000" y="893225"/>
            <a:ext cx="4864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3822000" y="1777175"/>
            <a:ext cx="1547400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2"/>
          </p:nvPr>
        </p:nvSpPr>
        <p:spPr>
          <a:xfrm>
            <a:off x="5448638" y="1777175"/>
            <a:ext cx="1547400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3"/>
          </p:nvPr>
        </p:nvSpPr>
        <p:spPr>
          <a:xfrm>
            <a:off x="7075276" y="1777175"/>
            <a:ext cx="1547400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0" y="0"/>
            <a:ext cx="9143954" cy="5143389"/>
          </a:xfrm>
          <a:custGeom>
            <a:avLst/>
            <a:gdLst/>
            <a:ahLst/>
            <a:cxnLst/>
            <a:rect l="0" t="0" r="0" b="0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2007373" y="2801981"/>
            <a:ext cx="1494925" cy="907315"/>
          </a:xfrm>
          <a:custGeom>
            <a:avLst/>
            <a:gdLst/>
            <a:ahLst/>
            <a:cxnLst/>
            <a:rect l="0" t="0" r="0" b="0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Shape 77"/>
          <p:cNvSpPr/>
          <p:nvPr/>
        </p:nvSpPr>
        <p:spPr>
          <a:xfrm rot="758744">
            <a:off x="1198314" y="3395329"/>
            <a:ext cx="582376" cy="869781"/>
          </a:xfrm>
          <a:custGeom>
            <a:avLst/>
            <a:gdLst/>
            <a:ahLst/>
            <a:cxnLst/>
            <a:rect l="0" t="0" r="0" b="0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1993115" y="0"/>
            <a:ext cx="1828888" cy="1393078"/>
          </a:xfrm>
          <a:custGeom>
            <a:avLst/>
            <a:gdLst/>
            <a:ahLst/>
            <a:cxnLst/>
            <a:rect l="0" t="0" r="0" b="0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1793105" y="4243274"/>
            <a:ext cx="1271637" cy="900137"/>
          </a:xfrm>
          <a:custGeom>
            <a:avLst/>
            <a:gdLst/>
            <a:ahLst/>
            <a:cxnLst/>
            <a:rect l="0" t="0" r="0" b="0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0" y="2907418"/>
            <a:ext cx="971624" cy="1607346"/>
          </a:xfrm>
          <a:custGeom>
            <a:avLst/>
            <a:gdLst/>
            <a:ahLst/>
            <a:cxnLst/>
            <a:rect l="0" t="0" r="0" b="0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4320075" y="893225"/>
            <a:ext cx="4366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0" y="0"/>
            <a:ext cx="9144093" cy="5143522"/>
          </a:xfrm>
          <a:custGeom>
            <a:avLst/>
            <a:gdLst/>
            <a:ahLst/>
            <a:cxnLst/>
            <a:rect l="0" t="0" r="0" b="0"/>
            <a:pathLst>
              <a:path w="94269" h="53026" extrusionOk="0">
                <a:moveTo>
                  <a:pt x="13957" y="6721"/>
                </a:moveTo>
                <a:lnTo>
                  <a:pt x="14436" y="6960"/>
                </a:lnTo>
                <a:lnTo>
                  <a:pt x="14988" y="7255"/>
                </a:lnTo>
                <a:lnTo>
                  <a:pt x="15706" y="7660"/>
                </a:lnTo>
                <a:lnTo>
                  <a:pt x="16590" y="8157"/>
                </a:lnTo>
                <a:lnTo>
                  <a:pt x="17584" y="8746"/>
                </a:lnTo>
                <a:lnTo>
                  <a:pt x="18652" y="9446"/>
                </a:lnTo>
                <a:lnTo>
                  <a:pt x="19794" y="10219"/>
                </a:lnTo>
                <a:lnTo>
                  <a:pt x="20383" y="10642"/>
                </a:lnTo>
                <a:lnTo>
                  <a:pt x="20972" y="11084"/>
                </a:lnTo>
                <a:lnTo>
                  <a:pt x="21580" y="11526"/>
                </a:lnTo>
                <a:lnTo>
                  <a:pt x="22169" y="12005"/>
                </a:lnTo>
                <a:lnTo>
                  <a:pt x="22758" y="12502"/>
                </a:lnTo>
                <a:lnTo>
                  <a:pt x="23329" y="13018"/>
                </a:lnTo>
                <a:lnTo>
                  <a:pt x="23899" y="13533"/>
                </a:lnTo>
                <a:lnTo>
                  <a:pt x="24452" y="14085"/>
                </a:lnTo>
                <a:lnTo>
                  <a:pt x="24986" y="14638"/>
                </a:lnTo>
                <a:lnTo>
                  <a:pt x="25483" y="15208"/>
                </a:lnTo>
                <a:lnTo>
                  <a:pt x="25962" y="15798"/>
                </a:lnTo>
                <a:lnTo>
                  <a:pt x="26422" y="16405"/>
                </a:lnTo>
                <a:lnTo>
                  <a:pt x="26845" y="17013"/>
                </a:lnTo>
                <a:lnTo>
                  <a:pt x="27232" y="17639"/>
                </a:lnTo>
                <a:lnTo>
                  <a:pt x="27582" y="18283"/>
                </a:lnTo>
                <a:lnTo>
                  <a:pt x="27729" y="18596"/>
                </a:lnTo>
                <a:lnTo>
                  <a:pt x="27876" y="18928"/>
                </a:lnTo>
                <a:lnTo>
                  <a:pt x="28005" y="19241"/>
                </a:lnTo>
                <a:lnTo>
                  <a:pt x="28134" y="19572"/>
                </a:lnTo>
                <a:lnTo>
                  <a:pt x="28245" y="19885"/>
                </a:lnTo>
                <a:lnTo>
                  <a:pt x="28337" y="20216"/>
                </a:lnTo>
                <a:lnTo>
                  <a:pt x="28484" y="20842"/>
                </a:lnTo>
                <a:lnTo>
                  <a:pt x="28594" y="21468"/>
                </a:lnTo>
                <a:lnTo>
                  <a:pt x="28668" y="22094"/>
                </a:lnTo>
                <a:lnTo>
                  <a:pt x="28686" y="22702"/>
                </a:lnTo>
                <a:lnTo>
                  <a:pt x="28686" y="23291"/>
                </a:lnTo>
                <a:lnTo>
                  <a:pt x="28650" y="23880"/>
                </a:lnTo>
                <a:lnTo>
                  <a:pt x="28576" y="24451"/>
                </a:lnTo>
                <a:lnTo>
                  <a:pt x="28465" y="25003"/>
                </a:lnTo>
                <a:lnTo>
                  <a:pt x="28337" y="25556"/>
                </a:lnTo>
                <a:lnTo>
                  <a:pt x="28189" y="26090"/>
                </a:lnTo>
                <a:lnTo>
                  <a:pt x="28024" y="26587"/>
                </a:lnTo>
                <a:lnTo>
                  <a:pt x="27839" y="27084"/>
                </a:lnTo>
                <a:lnTo>
                  <a:pt x="27637" y="27563"/>
                </a:lnTo>
                <a:lnTo>
                  <a:pt x="27434" y="28023"/>
                </a:lnTo>
                <a:lnTo>
                  <a:pt x="27213" y="28446"/>
                </a:lnTo>
                <a:lnTo>
                  <a:pt x="26974" y="28870"/>
                </a:lnTo>
                <a:lnTo>
                  <a:pt x="26753" y="29257"/>
                </a:lnTo>
                <a:lnTo>
                  <a:pt x="26514" y="29625"/>
                </a:lnTo>
                <a:lnTo>
                  <a:pt x="26072" y="30288"/>
                </a:lnTo>
                <a:lnTo>
                  <a:pt x="25649" y="30840"/>
                </a:lnTo>
                <a:lnTo>
                  <a:pt x="25299" y="31300"/>
                </a:lnTo>
                <a:lnTo>
                  <a:pt x="25004" y="31632"/>
                </a:lnTo>
                <a:lnTo>
                  <a:pt x="24746" y="31889"/>
                </a:lnTo>
                <a:lnTo>
                  <a:pt x="24378" y="31889"/>
                </a:lnTo>
                <a:lnTo>
                  <a:pt x="23936" y="31871"/>
                </a:lnTo>
                <a:lnTo>
                  <a:pt x="23365" y="31834"/>
                </a:lnTo>
                <a:lnTo>
                  <a:pt x="22666" y="31742"/>
                </a:lnTo>
                <a:lnTo>
                  <a:pt x="21874" y="31613"/>
                </a:lnTo>
                <a:lnTo>
                  <a:pt x="21451" y="31521"/>
                </a:lnTo>
                <a:lnTo>
                  <a:pt x="21009" y="31429"/>
                </a:lnTo>
                <a:lnTo>
                  <a:pt x="20548" y="31300"/>
                </a:lnTo>
                <a:lnTo>
                  <a:pt x="20088" y="31171"/>
                </a:lnTo>
                <a:lnTo>
                  <a:pt x="19609" y="31006"/>
                </a:lnTo>
                <a:lnTo>
                  <a:pt x="19131" y="30822"/>
                </a:lnTo>
                <a:lnTo>
                  <a:pt x="18634" y="30619"/>
                </a:lnTo>
                <a:lnTo>
                  <a:pt x="18155" y="30380"/>
                </a:lnTo>
                <a:lnTo>
                  <a:pt x="17676" y="30122"/>
                </a:lnTo>
                <a:lnTo>
                  <a:pt x="17198" y="29846"/>
                </a:lnTo>
                <a:lnTo>
                  <a:pt x="16719" y="29533"/>
                </a:lnTo>
                <a:lnTo>
                  <a:pt x="16259" y="29201"/>
                </a:lnTo>
                <a:lnTo>
                  <a:pt x="15798" y="28815"/>
                </a:lnTo>
                <a:lnTo>
                  <a:pt x="15356" y="28410"/>
                </a:lnTo>
                <a:lnTo>
                  <a:pt x="14951" y="27968"/>
                </a:lnTo>
                <a:lnTo>
                  <a:pt x="14546" y="27507"/>
                </a:lnTo>
                <a:lnTo>
                  <a:pt x="14160" y="26992"/>
                </a:lnTo>
                <a:lnTo>
                  <a:pt x="13810" y="26440"/>
                </a:lnTo>
                <a:lnTo>
                  <a:pt x="13644" y="26145"/>
                </a:lnTo>
                <a:lnTo>
                  <a:pt x="13478" y="25850"/>
                </a:lnTo>
                <a:lnTo>
                  <a:pt x="13331" y="25537"/>
                </a:lnTo>
                <a:lnTo>
                  <a:pt x="13184" y="25224"/>
                </a:lnTo>
                <a:lnTo>
                  <a:pt x="13055" y="24893"/>
                </a:lnTo>
                <a:lnTo>
                  <a:pt x="12926" y="24562"/>
                </a:lnTo>
                <a:lnTo>
                  <a:pt x="12705" y="23862"/>
                </a:lnTo>
                <a:lnTo>
                  <a:pt x="12521" y="23162"/>
                </a:lnTo>
                <a:lnTo>
                  <a:pt x="12374" y="22426"/>
                </a:lnTo>
                <a:lnTo>
                  <a:pt x="12245" y="21689"/>
                </a:lnTo>
                <a:lnTo>
                  <a:pt x="12153" y="20935"/>
                </a:lnTo>
                <a:lnTo>
                  <a:pt x="12097" y="20161"/>
                </a:lnTo>
                <a:lnTo>
                  <a:pt x="12061" y="19388"/>
                </a:lnTo>
                <a:lnTo>
                  <a:pt x="12042" y="18615"/>
                </a:lnTo>
                <a:lnTo>
                  <a:pt x="12042" y="17841"/>
                </a:lnTo>
                <a:lnTo>
                  <a:pt x="12079" y="17086"/>
                </a:lnTo>
                <a:lnTo>
                  <a:pt x="12116" y="16313"/>
                </a:lnTo>
                <a:lnTo>
                  <a:pt x="12190" y="15558"/>
                </a:lnTo>
                <a:lnTo>
                  <a:pt x="12263" y="14803"/>
                </a:lnTo>
                <a:lnTo>
                  <a:pt x="12355" y="14085"/>
                </a:lnTo>
                <a:lnTo>
                  <a:pt x="12466" y="13367"/>
                </a:lnTo>
                <a:lnTo>
                  <a:pt x="12687" y="12005"/>
                </a:lnTo>
                <a:lnTo>
                  <a:pt x="12926" y="10753"/>
                </a:lnTo>
                <a:lnTo>
                  <a:pt x="13184" y="9611"/>
                </a:lnTo>
                <a:lnTo>
                  <a:pt x="13423" y="8636"/>
                </a:lnTo>
                <a:lnTo>
                  <a:pt x="13626" y="7844"/>
                </a:lnTo>
                <a:lnTo>
                  <a:pt x="13810" y="7236"/>
                </a:lnTo>
                <a:lnTo>
                  <a:pt x="13957" y="6721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1650244" y="3237827"/>
            <a:ext cx="930521" cy="1355672"/>
          </a:xfrm>
          <a:custGeom>
            <a:avLst/>
            <a:gdLst/>
            <a:ahLst/>
            <a:cxnLst/>
            <a:rect l="0" t="0" r="0" b="0"/>
            <a:pathLst>
              <a:path w="9593" h="13976" extrusionOk="0">
                <a:moveTo>
                  <a:pt x="7163" y="1"/>
                </a:moveTo>
                <a:lnTo>
                  <a:pt x="6610" y="19"/>
                </a:lnTo>
                <a:lnTo>
                  <a:pt x="6260" y="56"/>
                </a:lnTo>
                <a:lnTo>
                  <a:pt x="5874" y="111"/>
                </a:lnTo>
                <a:lnTo>
                  <a:pt x="5469" y="166"/>
                </a:lnTo>
                <a:lnTo>
                  <a:pt x="5027" y="277"/>
                </a:lnTo>
                <a:lnTo>
                  <a:pt x="4585" y="387"/>
                </a:lnTo>
                <a:lnTo>
                  <a:pt x="4125" y="553"/>
                </a:lnTo>
                <a:lnTo>
                  <a:pt x="3664" y="756"/>
                </a:lnTo>
                <a:lnTo>
                  <a:pt x="3204" y="995"/>
                </a:lnTo>
                <a:lnTo>
                  <a:pt x="2983" y="1124"/>
                </a:lnTo>
                <a:lnTo>
                  <a:pt x="2762" y="1271"/>
                </a:lnTo>
                <a:lnTo>
                  <a:pt x="2541" y="1418"/>
                </a:lnTo>
                <a:lnTo>
                  <a:pt x="2320" y="1603"/>
                </a:lnTo>
                <a:lnTo>
                  <a:pt x="2118" y="1787"/>
                </a:lnTo>
                <a:lnTo>
                  <a:pt x="1915" y="1971"/>
                </a:lnTo>
                <a:lnTo>
                  <a:pt x="1713" y="2192"/>
                </a:lnTo>
                <a:lnTo>
                  <a:pt x="1529" y="2413"/>
                </a:lnTo>
                <a:lnTo>
                  <a:pt x="1344" y="2652"/>
                </a:lnTo>
                <a:lnTo>
                  <a:pt x="1160" y="2910"/>
                </a:lnTo>
                <a:lnTo>
                  <a:pt x="1013" y="3186"/>
                </a:lnTo>
                <a:lnTo>
                  <a:pt x="866" y="3462"/>
                </a:lnTo>
                <a:lnTo>
                  <a:pt x="700" y="3830"/>
                </a:lnTo>
                <a:lnTo>
                  <a:pt x="553" y="4217"/>
                </a:lnTo>
                <a:lnTo>
                  <a:pt x="424" y="4622"/>
                </a:lnTo>
                <a:lnTo>
                  <a:pt x="313" y="5027"/>
                </a:lnTo>
                <a:lnTo>
                  <a:pt x="221" y="5451"/>
                </a:lnTo>
                <a:lnTo>
                  <a:pt x="148" y="5874"/>
                </a:lnTo>
                <a:lnTo>
                  <a:pt x="92" y="6298"/>
                </a:lnTo>
                <a:lnTo>
                  <a:pt x="56" y="6739"/>
                </a:lnTo>
                <a:lnTo>
                  <a:pt x="19" y="7181"/>
                </a:lnTo>
                <a:lnTo>
                  <a:pt x="0" y="7605"/>
                </a:lnTo>
                <a:lnTo>
                  <a:pt x="0" y="8489"/>
                </a:lnTo>
                <a:lnTo>
                  <a:pt x="37" y="9335"/>
                </a:lnTo>
                <a:lnTo>
                  <a:pt x="111" y="10164"/>
                </a:lnTo>
                <a:lnTo>
                  <a:pt x="185" y="10937"/>
                </a:lnTo>
                <a:lnTo>
                  <a:pt x="295" y="11655"/>
                </a:lnTo>
                <a:lnTo>
                  <a:pt x="405" y="12318"/>
                </a:lnTo>
                <a:lnTo>
                  <a:pt x="516" y="12871"/>
                </a:lnTo>
                <a:lnTo>
                  <a:pt x="682" y="13681"/>
                </a:lnTo>
                <a:lnTo>
                  <a:pt x="755" y="13975"/>
                </a:lnTo>
                <a:lnTo>
                  <a:pt x="1050" y="13846"/>
                </a:lnTo>
                <a:lnTo>
                  <a:pt x="1786" y="13497"/>
                </a:lnTo>
                <a:lnTo>
                  <a:pt x="2302" y="13239"/>
                </a:lnTo>
                <a:lnTo>
                  <a:pt x="2873" y="12926"/>
                </a:lnTo>
                <a:lnTo>
                  <a:pt x="3499" y="12558"/>
                </a:lnTo>
                <a:lnTo>
                  <a:pt x="4180" y="12152"/>
                </a:lnTo>
                <a:lnTo>
                  <a:pt x="4861" y="11711"/>
                </a:lnTo>
                <a:lnTo>
                  <a:pt x="5561" y="11213"/>
                </a:lnTo>
                <a:lnTo>
                  <a:pt x="6260" y="10680"/>
                </a:lnTo>
                <a:lnTo>
                  <a:pt x="6592" y="10385"/>
                </a:lnTo>
                <a:lnTo>
                  <a:pt x="6923" y="10090"/>
                </a:lnTo>
                <a:lnTo>
                  <a:pt x="7236" y="9796"/>
                </a:lnTo>
                <a:lnTo>
                  <a:pt x="7549" y="9483"/>
                </a:lnTo>
                <a:lnTo>
                  <a:pt x="7825" y="9170"/>
                </a:lnTo>
                <a:lnTo>
                  <a:pt x="8102" y="8838"/>
                </a:lnTo>
                <a:lnTo>
                  <a:pt x="8359" y="8507"/>
                </a:lnTo>
                <a:lnTo>
                  <a:pt x="8599" y="8157"/>
                </a:lnTo>
                <a:lnTo>
                  <a:pt x="8820" y="7807"/>
                </a:lnTo>
                <a:lnTo>
                  <a:pt x="9004" y="7457"/>
                </a:lnTo>
                <a:lnTo>
                  <a:pt x="9133" y="7163"/>
                </a:lnTo>
                <a:lnTo>
                  <a:pt x="9243" y="6868"/>
                </a:lnTo>
                <a:lnTo>
                  <a:pt x="9354" y="6592"/>
                </a:lnTo>
                <a:lnTo>
                  <a:pt x="9427" y="6298"/>
                </a:lnTo>
                <a:lnTo>
                  <a:pt x="9482" y="6021"/>
                </a:lnTo>
                <a:lnTo>
                  <a:pt x="9538" y="5727"/>
                </a:lnTo>
                <a:lnTo>
                  <a:pt x="9556" y="5451"/>
                </a:lnTo>
                <a:lnTo>
                  <a:pt x="9575" y="5174"/>
                </a:lnTo>
                <a:lnTo>
                  <a:pt x="9593" y="4917"/>
                </a:lnTo>
                <a:lnTo>
                  <a:pt x="9575" y="4641"/>
                </a:lnTo>
                <a:lnTo>
                  <a:pt x="9556" y="4383"/>
                </a:lnTo>
                <a:lnTo>
                  <a:pt x="9519" y="4125"/>
                </a:lnTo>
                <a:lnTo>
                  <a:pt x="9427" y="3609"/>
                </a:lnTo>
                <a:lnTo>
                  <a:pt x="9317" y="3131"/>
                </a:lnTo>
                <a:lnTo>
                  <a:pt x="9169" y="2670"/>
                </a:lnTo>
                <a:lnTo>
                  <a:pt x="8985" y="2247"/>
                </a:lnTo>
                <a:lnTo>
                  <a:pt x="8801" y="1842"/>
                </a:lnTo>
                <a:lnTo>
                  <a:pt x="8617" y="1474"/>
                </a:lnTo>
                <a:lnTo>
                  <a:pt x="8415" y="1142"/>
                </a:lnTo>
                <a:lnTo>
                  <a:pt x="8230" y="848"/>
                </a:lnTo>
                <a:lnTo>
                  <a:pt x="7899" y="387"/>
                </a:lnTo>
                <a:lnTo>
                  <a:pt x="2836" y="9777"/>
                </a:lnTo>
                <a:lnTo>
                  <a:pt x="7163" y="1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0" y="2514602"/>
            <a:ext cx="1378855" cy="1907408"/>
          </a:xfrm>
          <a:custGeom>
            <a:avLst/>
            <a:gdLst/>
            <a:ahLst/>
            <a:cxnLst/>
            <a:rect l="0" t="0" r="0" b="0"/>
            <a:pathLst>
              <a:path w="14215" h="19664" extrusionOk="0">
                <a:moveTo>
                  <a:pt x="4383" y="0"/>
                </a:moveTo>
                <a:lnTo>
                  <a:pt x="3794" y="18"/>
                </a:lnTo>
                <a:lnTo>
                  <a:pt x="3223" y="74"/>
                </a:lnTo>
                <a:lnTo>
                  <a:pt x="2652" y="147"/>
                </a:lnTo>
                <a:lnTo>
                  <a:pt x="2100" y="276"/>
                </a:lnTo>
                <a:lnTo>
                  <a:pt x="1548" y="405"/>
                </a:lnTo>
                <a:lnTo>
                  <a:pt x="1014" y="589"/>
                </a:lnTo>
                <a:lnTo>
                  <a:pt x="498" y="792"/>
                </a:lnTo>
                <a:lnTo>
                  <a:pt x="1" y="1031"/>
                </a:lnTo>
                <a:lnTo>
                  <a:pt x="1" y="18633"/>
                </a:lnTo>
                <a:lnTo>
                  <a:pt x="498" y="18872"/>
                </a:lnTo>
                <a:lnTo>
                  <a:pt x="1014" y="19075"/>
                </a:lnTo>
                <a:lnTo>
                  <a:pt x="1548" y="19259"/>
                </a:lnTo>
                <a:lnTo>
                  <a:pt x="2100" y="19388"/>
                </a:lnTo>
                <a:lnTo>
                  <a:pt x="2652" y="19516"/>
                </a:lnTo>
                <a:lnTo>
                  <a:pt x="3223" y="19590"/>
                </a:lnTo>
                <a:lnTo>
                  <a:pt x="3794" y="19645"/>
                </a:lnTo>
                <a:lnTo>
                  <a:pt x="4383" y="19664"/>
                </a:lnTo>
                <a:lnTo>
                  <a:pt x="4880" y="19645"/>
                </a:lnTo>
                <a:lnTo>
                  <a:pt x="5396" y="19608"/>
                </a:lnTo>
                <a:lnTo>
                  <a:pt x="5874" y="19553"/>
                </a:lnTo>
                <a:lnTo>
                  <a:pt x="6371" y="19461"/>
                </a:lnTo>
                <a:lnTo>
                  <a:pt x="6832" y="19351"/>
                </a:lnTo>
                <a:lnTo>
                  <a:pt x="7310" y="19222"/>
                </a:lnTo>
                <a:lnTo>
                  <a:pt x="7771" y="19075"/>
                </a:lnTo>
                <a:lnTo>
                  <a:pt x="8213" y="18890"/>
                </a:lnTo>
                <a:lnTo>
                  <a:pt x="8654" y="18688"/>
                </a:lnTo>
                <a:lnTo>
                  <a:pt x="9078" y="18485"/>
                </a:lnTo>
                <a:lnTo>
                  <a:pt x="9483" y="18246"/>
                </a:lnTo>
                <a:lnTo>
                  <a:pt x="9888" y="17988"/>
                </a:lnTo>
                <a:lnTo>
                  <a:pt x="10275" y="17712"/>
                </a:lnTo>
                <a:lnTo>
                  <a:pt x="10643" y="17417"/>
                </a:lnTo>
                <a:lnTo>
                  <a:pt x="10993" y="17104"/>
                </a:lnTo>
                <a:lnTo>
                  <a:pt x="11343" y="16791"/>
                </a:lnTo>
                <a:lnTo>
                  <a:pt x="11656" y="16442"/>
                </a:lnTo>
                <a:lnTo>
                  <a:pt x="11969" y="16092"/>
                </a:lnTo>
                <a:lnTo>
                  <a:pt x="12263" y="15724"/>
                </a:lnTo>
                <a:lnTo>
                  <a:pt x="12539" y="15337"/>
                </a:lnTo>
                <a:lnTo>
                  <a:pt x="12797" y="14932"/>
                </a:lnTo>
                <a:lnTo>
                  <a:pt x="13036" y="14527"/>
                </a:lnTo>
                <a:lnTo>
                  <a:pt x="13239" y="14103"/>
                </a:lnTo>
                <a:lnTo>
                  <a:pt x="13442" y="13662"/>
                </a:lnTo>
                <a:lnTo>
                  <a:pt x="13626" y="13220"/>
                </a:lnTo>
                <a:lnTo>
                  <a:pt x="13773" y="12759"/>
                </a:lnTo>
                <a:lnTo>
                  <a:pt x="13902" y="12281"/>
                </a:lnTo>
                <a:lnTo>
                  <a:pt x="14012" y="11820"/>
                </a:lnTo>
                <a:lnTo>
                  <a:pt x="14104" y="11323"/>
                </a:lnTo>
                <a:lnTo>
                  <a:pt x="14160" y="10845"/>
                </a:lnTo>
                <a:lnTo>
                  <a:pt x="14196" y="10329"/>
                </a:lnTo>
                <a:lnTo>
                  <a:pt x="14215" y="9832"/>
                </a:lnTo>
                <a:lnTo>
                  <a:pt x="14196" y="9335"/>
                </a:lnTo>
                <a:lnTo>
                  <a:pt x="14160" y="8819"/>
                </a:lnTo>
                <a:lnTo>
                  <a:pt x="14104" y="8341"/>
                </a:lnTo>
                <a:lnTo>
                  <a:pt x="14012" y="7843"/>
                </a:lnTo>
                <a:lnTo>
                  <a:pt x="13902" y="7383"/>
                </a:lnTo>
                <a:lnTo>
                  <a:pt x="13773" y="6904"/>
                </a:lnTo>
                <a:lnTo>
                  <a:pt x="13626" y="6444"/>
                </a:lnTo>
                <a:lnTo>
                  <a:pt x="13442" y="6002"/>
                </a:lnTo>
                <a:lnTo>
                  <a:pt x="13239" y="5560"/>
                </a:lnTo>
                <a:lnTo>
                  <a:pt x="13036" y="5137"/>
                </a:lnTo>
                <a:lnTo>
                  <a:pt x="12797" y="4732"/>
                </a:lnTo>
                <a:lnTo>
                  <a:pt x="12539" y="4327"/>
                </a:lnTo>
                <a:lnTo>
                  <a:pt x="12263" y="3940"/>
                </a:lnTo>
                <a:lnTo>
                  <a:pt x="11969" y="3572"/>
                </a:lnTo>
                <a:lnTo>
                  <a:pt x="11656" y="3222"/>
                </a:lnTo>
                <a:lnTo>
                  <a:pt x="11343" y="2872"/>
                </a:lnTo>
                <a:lnTo>
                  <a:pt x="10993" y="2559"/>
                </a:lnTo>
                <a:lnTo>
                  <a:pt x="10643" y="2246"/>
                </a:lnTo>
                <a:lnTo>
                  <a:pt x="10275" y="1952"/>
                </a:lnTo>
                <a:lnTo>
                  <a:pt x="9888" y="1676"/>
                </a:lnTo>
                <a:lnTo>
                  <a:pt x="9483" y="1418"/>
                </a:lnTo>
                <a:lnTo>
                  <a:pt x="9078" y="1178"/>
                </a:lnTo>
                <a:lnTo>
                  <a:pt x="8654" y="976"/>
                </a:lnTo>
                <a:lnTo>
                  <a:pt x="8213" y="773"/>
                </a:lnTo>
                <a:lnTo>
                  <a:pt x="7771" y="589"/>
                </a:lnTo>
                <a:lnTo>
                  <a:pt x="7310" y="442"/>
                </a:lnTo>
                <a:lnTo>
                  <a:pt x="6832" y="313"/>
                </a:lnTo>
                <a:lnTo>
                  <a:pt x="6371" y="203"/>
                </a:lnTo>
                <a:lnTo>
                  <a:pt x="5874" y="111"/>
                </a:lnTo>
                <a:lnTo>
                  <a:pt x="5396" y="55"/>
                </a:lnTo>
                <a:lnTo>
                  <a:pt x="4880" y="18"/>
                </a:lnTo>
                <a:lnTo>
                  <a:pt x="4383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2114578" y="0"/>
            <a:ext cx="1107352" cy="964471"/>
          </a:xfrm>
          <a:custGeom>
            <a:avLst/>
            <a:gdLst/>
            <a:ahLst/>
            <a:cxnLst/>
            <a:rect l="0" t="0" r="0" b="0"/>
            <a:pathLst>
              <a:path w="11416" h="9943" extrusionOk="0">
                <a:moveTo>
                  <a:pt x="1878" y="0"/>
                </a:moveTo>
                <a:lnTo>
                  <a:pt x="1676" y="203"/>
                </a:lnTo>
                <a:lnTo>
                  <a:pt x="1473" y="406"/>
                </a:lnTo>
                <a:lnTo>
                  <a:pt x="1271" y="626"/>
                </a:lnTo>
                <a:lnTo>
                  <a:pt x="1105" y="866"/>
                </a:lnTo>
                <a:lnTo>
                  <a:pt x="939" y="1105"/>
                </a:lnTo>
                <a:lnTo>
                  <a:pt x="774" y="1363"/>
                </a:lnTo>
                <a:lnTo>
                  <a:pt x="645" y="1621"/>
                </a:lnTo>
                <a:lnTo>
                  <a:pt x="516" y="1878"/>
                </a:lnTo>
                <a:lnTo>
                  <a:pt x="387" y="2155"/>
                </a:lnTo>
                <a:lnTo>
                  <a:pt x="295" y="2431"/>
                </a:lnTo>
                <a:lnTo>
                  <a:pt x="203" y="2725"/>
                </a:lnTo>
                <a:lnTo>
                  <a:pt x="129" y="3020"/>
                </a:lnTo>
                <a:lnTo>
                  <a:pt x="74" y="3315"/>
                </a:lnTo>
                <a:lnTo>
                  <a:pt x="37" y="3609"/>
                </a:lnTo>
                <a:lnTo>
                  <a:pt x="0" y="3922"/>
                </a:lnTo>
                <a:lnTo>
                  <a:pt x="0" y="4235"/>
                </a:lnTo>
                <a:lnTo>
                  <a:pt x="0" y="4530"/>
                </a:lnTo>
                <a:lnTo>
                  <a:pt x="37" y="4824"/>
                </a:lnTo>
                <a:lnTo>
                  <a:pt x="74" y="5100"/>
                </a:lnTo>
                <a:lnTo>
                  <a:pt x="111" y="5377"/>
                </a:lnTo>
                <a:lnTo>
                  <a:pt x="185" y="5653"/>
                </a:lnTo>
                <a:lnTo>
                  <a:pt x="258" y="5929"/>
                </a:lnTo>
                <a:lnTo>
                  <a:pt x="350" y="6205"/>
                </a:lnTo>
                <a:lnTo>
                  <a:pt x="442" y="6463"/>
                </a:lnTo>
                <a:lnTo>
                  <a:pt x="571" y="6702"/>
                </a:lnTo>
                <a:lnTo>
                  <a:pt x="682" y="6960"/>
                </a:lnTo>
                <a:lnTo>
                  <a:pt x="829" y="7199"/>
                </a:lnTo>
                <a:lnTo>
                  <a:pt x="976" y="7420"/>
                </a:lnTo>
                <a:lnTo>
                  <a:pt x="1142" y="7641"/>
                </a:lnTo>
                <a:lnTo>
                  <a:pt x="1308" y="7862"/>
                </a:lnTo>
                <a:lnTo>
                  <a:pt x="1492" y="8065"/>
                </a:lnTo>
                <a:lnTo>
                  <a:pt x="1676" y="8267"/>
                </a:lnTo>
                <a:lnTo>
                  <a:pt x="1878" y="8451"/>
                </a:lnTo>
                <a:lnTo>
                  <a:pt x="2081" y="8636"/>
                </a:lnTo>
                <a:lnTo>
                  <a:pt x="2302" y="8801"/>
                </a:lnTo>
                <a:lnTo>
                  <a:pt x="2523" y="8967"/>
                </a:lnTo>
                <a:lnTo>
                  <a:pt x="2744" y="9114"/>
                </a:lnTo>
                <a:lnTo>
                  <a:pt x="2983" y="9262"/>
                </a:lnTo>
                <a:lnTo>
                  <a:pt x="3241" y="9372"/>
                </a:lnTo>
                <a:lnTo>
                  <a:pt x="3480" y="9501"/>
                </a:lnTo>
                <a:lnTo>
                  <a:pt x="3738" y="9593"/>
                </a:lnTo>
                <a:lnTo>
                  <a:pt x="4014" y="9685"/>
                </a:lnTo>
                <a:lnTo>
                  <a:pt x="4290" y="9759"/>
                </a:lnTo>
                <a:lnTo>
                  <a:pt x="4567" y="9832"/>
                </a:lnTo>
                <a:lnTo>
                  <a:pt x="4843" y="9869"/>
                </a:lnTo>
                <a:lnTo>
                  <a:pt x="5119" y="9906"/>
                </a:lnTo>
                <a:lnTo>
                  <a:pt x="5413" y="9943"/>
                </a:lnTo>
                <a:lnTo>
                  <a:pt x="6003" y="9943"/>
                </a:lnTo>
                <a:lnTo>
                  <a:pt x="6297" y="9906"/>
                </a:lnTo>
                <a:lnTo>
                  <a:pt x="6573" y="9869"/>
                </a:lnTo>
                <a:lnTo>
                  <a:pt x="6850" y="9832"/>
                </a:lnTo>
                <a:lnTo>
                  <a:pt x="7126" y="9759"/>
                </a:lnTo>
                <a:lnTo>
                  <a:pt x="7402" y="9685"/>
                </a:lnTo>
                <a:lnTo>
                  <a:pt x="7678" y="9593"/>
                </a:lnTo>
                <a:lnTo>
                  <a:pt x="7936" y="9501"/>
                </a:lnTo>
                <a:lnTo>
                  <a:pt x="8175" y="9372"/>
                </a:lnTo>
                <a:lnTo>
                  <a:pt x="8433" y="9262"/>
                </a:lnTo>
                <a:lnTo>
                  <a:pt x="8672" y="9114"/>
                </a:lnTo>
                <a:lnTo>
                  <a:pt x="8893" y="8967"/>
                </a:lnTo>
                <a:lnTo>
                  <a:pt x="9114" y="8801"/>
                </a:lnTo>
                <a:lnTo>
                  <a:pt x="9335" y="8636"/>
                </a:lnTo>
                <a:lnTo>
                  <a:pt x="9538" y="8451"/>
                </a:lnTo>
                <a:lnTo>
                  <a:pt x="9740" y="8267"/>
                </a:lnTo>
                <a:lnTo>
                  <a:pt x="9924" y="8065"/>
                </a:lnTo>
                <a:lnTo>
                  <a:pt x="10108" y="7862"/>
                </a:lnTo>
                <a:lnTo>
                  <a:pt x="10274" y="7641"/>
                </a:lnTo>
                <a:lnTo>
                  <a:pt x="10440" y="7420"/>
                </a:lnTo>
                <a:lnTo>
                  <a:pt x="10587" y="7199"/>
                </a:lnTo>
                <a:lnTo>
                  <a:pt x="10734" y="6960"/>
                </a:lnTo>
                <a:lnTo>
                  <a:pt x="10845" y="6702"/>
                </a:lnTo>
                <a:lnTo>
                  <a:pt x="10974" y="6463"/>
                </a:lnTo>
                <a:lnTo>
                  <a:pt x="11066" y="6205"/>
                </a:lnTo>
                <a:lnTo>
                  <a:pt x="11158" y="5929"/>
                </a:lnTo>
                <a:lnTo>
                  <a:pt x="11232" y="5653"/>
                </a:lnTo>
                <a:lnTo>
                  <a:pt x="11305" y="5377"/>
                </a:lnTo>
                <a:lnTo>
                  <a:pt x="11342" y="5100"/>
                </a:lnTo>
                <a:lnTo>
                  <a:pt x="11379" y="4824"/>
                </a:lnTo>
                <a:lnTo>
                  <a:pt x="11416" y="4530"/>
                </a:lnTo>
                <a:lnTo>
                  <a:pt x="11416" y="4235"/>
                </a:lnTo>
                <a:lnTo>
                  <a:pt x="11416" y="3922"/>
                </a:lnTo>
                <a:lnTo>
                  <a:pt x="11379" y="3609"/>
                </a:lnTo>
                <a:lnTo>
                  <a:pt x="11342" y="3315"/>
                </a:lnTo>
                <a:lnTo>
                  <a:pt x="11287" y="3020"/>
                </a:lnTo>
                <a:lnTo>
                  <a:pt x="11213" y="2725"/>
                </a:lnTo>
                <a:lnTo>
                  <a:pt x="11121" y="2431"/>
                </a:lnTo>
                <a:lnTo>
                  <a:pt x="11029" y="2155"/>
                </a:lnTo>
                <a:lnTo>
                  <a:pt x="10900" y="1878"/>
                </a:lnTo>
                <a:lnTo>
                  <a:pt x="10771" y="1621"/>
                </a:lnTo>
                <a:lnTo>
                  <a:pt x="10642" y="1363"/>
                </a:lnTo>
                <a:lnTo>
                  <a:pt x="10477" y="1105"/>
                </a:lnTo>
                <a:lnTo>
                  <a:pt x="10311" y="866"/>
                </a:lnTo>
                <a:lnTo>
                  <a:pt x="10145" y="626"/>
                </a:lnTo>
                <a:lnTo>
                  <a:pt x="9943" y="406"/>
                </a:lnTo>
                <a:lnTo>
                  <a:pt x="9740" y="203"/>
                </a:lnTo>
                <a:lnTo>
                  <a:pt x="9538" y="0"/>
                </a:lnTo>
                <a:close/>
              </a:path>
            </a:pathLst>
          </a:custGeom>
          <a:solidFill>
            <a:srgbClr val="EEF1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3221925" y="4330100"/>
            <a:ext cx="54648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9BCF63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leaves">
  <p:cSld name="BLANK_2">
    <p:bg>
      <p:bgPr>
        <a:solidFill>
          <a:srgbClr val="9BCF63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Shape 94"/>
          <p:cNvSpPr/>
          <p:nvPr/>
        </p:nvSpPr>
        <p:spPr>
          <a:xfrm rot="3560713">
            <a:off x="7919979" y="4139908"/>
            <a:ext cx="1129759" cy="685684"/>
          </a:xfrm>
          <a:custGeom>
            <a:avLst/>
            <a:gdLst/>
            <a:ahLst/>
            <a:cxnLst/>
            <a:rect l="0" t="0" r="0" b="0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rgbClr val="B8F5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Shape 95"/>
          <p:cNvSpPr/>
          <p:nvPr/>
        </p:nvSpPr>
        <p:spPr>
          <a:xfrm rot="1619439">
            <a:off x="7518911" y="3963338"/>
            <a:ext cx="440102" cy="657294"/>
          </a:xfrm>
          <a:custGeom>
            <a:avLst/>
            <a:gdLst/>
            <a:ahLst/>
            <a:cxnLst/>
            <a:rect l="0" t="0" r="0" b="0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Shape 96"/>
          <p:cNvSpPr/>
          <p:nvPr/>
        </p:nvSpPr>
        <p:spPr>
          <a:xfrm rot="-5564790">
            <a:off x="1156803" y="211500"/>
            <a:ext cx="672035" cy="536827"/>
          </a:xfrm>
          <a:custGeom>
            <a:avLst/>
            <a:gdLst/>
            <a:ahLst/>
            <a:cxnLst/>
            <a:rect l="0" t="0" r="0" b="0"/>
            <a:pathLst>
              <a:path w="13184" h="10532" extrusionOk="0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rgbClr val="B8F5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Shape 97"/>
          <p:cNvSpPr/>
          <p:nvPr/>
        </p:nvSpPr>
        <p:spPr>
          <a:xfrm rot="8585060">
            <a:off x="241104" y="264328"/>
            <a:ext cx="975659" cy="1597185"/>
          </a:xfrm>
          <a:custGeom>
            <a:avLst/>
            <a:gdLst/>
            <a:ahLst/>
            <a:cxnLst/>
            <a:rect l="0" t="0" r="0" b="0"/>
            <a:pathLst>
              <a:path w="5838" h="9557" extrusionOk="0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1B148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320075" y="893225"/>
            <a:ext cx="43668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320075" y="1694182"/>
            <a:ext cx="4366800" cy="30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⊷"/>
              <a:defRPr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⊶"/>
              <a:defRPr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⊸"/>
              <a:defRPr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●"/>
              <a:defRPr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○"/>
              <a:defRPr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■"/>
              <a:defRPr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●"/>
              <a:defRPr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○"/>
              <a:defRPr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■"/>
              <a:defRPr sz="24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300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buNone/>
              <a:defRPr sz="1300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buNone/>
              <a:defRPr sz="1300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buNone/>
              <a:defRPr sz="1300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buNone/>
              <a:defRPr sz="1300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buNone/>
              <a:defRPr sz="1300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buNone/>
              <a:defRPr sz="1300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buNone/>
              <a:defRPr sz="1300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buNone/>
              <a:defRPr sz="1300">
                <a:solidFill>
                  <a:srgbClr val="51B148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1" r:id="rId11"/>
    <p:sldLayoutId id="2147483662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teonorm.com/images/uploads/demo_uploads/dni_v715_hr.png" TargetMode="External"/><Relationship Id="rId2" Type="http://schemas.openxmlformats.org/officeDocument/2006/relationships/hyperlink" Target="http://www.abs.gov.au/ausstats/abs@.nsf/Lookup/by%20Subject/2033.0.55.001~2016~Main%20Features~IRSAD%20Interactive%20Map~16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iea.org/publications/freepublications/publication/WEO2015SpecialReportonEnergyandClimateChange.pdf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A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172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osis Light"/>
                <a:sym typeface="Dosis Light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osis Light"/>
              <a:sym typeface="Dosis Light"/>
            </a:endParaRPr>
          </a:p>
        </p:txBody>
      </p:sp>
      <p:pic>
        <p:nvPicPr>
          <p:cNvPr id="3" name="Picture 3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B68C1D9B-87AF-4C8D-B55F-79AEA8194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61" y="778360"/>
            <a:ext cx="8932984" cy="343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03199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osis Light"/>
                <a:sym typeface="Dosis Light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osis Light"/>
              <a:sym typeface="Dosis Light"/>
            </a:endParaRPr>
          </a:p>
        </p:txBody>
      </p:sp>
      <p:pic>
        <p:nvPicPr>
          <p:cNvPr id="5" name="Picture 5" descr="A close up of a map&#10;&#10;Description generated with high confidence">
            <a:extLst>
              <a:ext uri="{FF2B5EF4-FFF2-40B4-BE49-F238E27FC236}">
                <a16:creationId xmlns:a16="http://schemas.microsoft.com/office/drawing/2014/main" id="{B9162FF9-699F-4FF5-B567-B8012B99C7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1" r="853" b="196"/>
          <a:stretch/>
        </p:blipFill>
        <p:spPr>
          <a:xfrm>
            <a:off x="1100563" y="159827"/>
            <a:ext cx="6934572" cy="510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37521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EAC1DB-7924-4D1C-B1C9-9F942E458F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715E55-A479-45CF-A17F-E41EB379FB1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33113" y="257175"/>
            <a:ext cx="7170558" cy="690563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So what are the barriers or motivations?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21D520-6099-4577-87AE-ED6F1AF947CB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14544" y="949476"/>
            <a:ext cx="4367212" cy="409146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Cost</a:t>
            </a:r>
          </a:p>
          <a:p>
            <a:r>
              <a:rPr lang="en-US" dirty="0">
                <a:solidFill>
                  <a:schemeClr val="bg1"/>
                </a:solidFill>
              </a:rPr>
              <a:t>Age</a:t>
            </a:r>
          </a:p>
          <a:p>
            <a:r>
              <a:rPr lang="en-US" dirty="0">
                <a:solidFill>
                  <a:schemeClr val="bg1"/>
                </a:solidFill>
              </a:rPr>
              <a:t>Identity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Personal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Social</a:t>
            </a:r>
          </a:p>
          <a:p>
            <a:r>
              <a:rPr lang="en-US" dirty="0">
                <a:solidFill>
                  <a:schemeClr val="bg1"/>
                </a:solidFill>
              </a:rPr>
              <a:t>Consumer Uncertainty</a:t>
            </a:r>
          </a:p>
          <a:p>
            <a:r>
              <a:rPr lang="en-US" dirty="0">
                <a:solidFill>
                  <a:schemeClr val="bg1"/>
                </a:solidFill>
              </a:rPr>
              <a:t>Awareness</a:t>
            </a:r>
          </a:p>
          <a:p>
            <a:r>
              <a:rPr lang="en-US" dirty="0">
                <a:solidFill>
                  <a:schemeClr val="bg1"/>
                </a:solidFill>
              </a:rPr>
              <a:t>Peer Effects</a:t>
            </a:r>
          </a:p>
          <a:p>
            <a:pPr marL="76200" indent="0">
              <a:buNone/>
            </a:pPr>
            <a:r>
              <a:rPr lang="en-US" sz="1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(Balcombe et al., 2013)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FEDA03F-4491-4245-8619-2A6633A0C9AF}"/>
              </a:ext>
            </a:extLst>
          </p:cNvPr>
          <p:cNvSpPr txBox="1">
            <a:spLocks/>
          </p:cNvSpPr>
          <p:nvPr/>
        </p:nvSpPr>
        <p:spPr>
          <a:xfrm>
            <a:off x="4829394" y="974110"/>
            <a:ext cx="3399349" cy="1399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76200" indent="0">
              <a:buNone/>
            </a:pPr>
            <a:r>
              <a:rPr lang="en-US" dirty="0">
                <a:solidFill>
                  <a:schemeClr val="bg1"/>
                </a:solidFill>
              </a:rPr>
              <a:t>There is a large degree of </a:t>
            </a:r>
            <a:r>
              <a:rPr lang="en-US" b="1" i="1" dirty="0">
                <a:solidFill>
                  <a:srgbClr val="FFFF00"/>
                </a:solidFill>
              </a:rPr>
              <a:t>heterogeneity</a:t>
            </a:r>
            <a:r>
              <a:rPr lang="en-US" dirty="0">
                <a:solidFill>
                  <a:schemeClr val="bg1"/>
                </a:solidFill>
              </a:rPr>
              <a:t> in these factors 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AC58493-BA4E-4D32-88B0-44A07CE72814}"/>
              </a:ext>
            </a:extLst>
          </p:cNvPr>
          <p:cNvSpPr txBox="1">
            <a:spLocks/>
          </p:cNvSpPr>
          <p:nvPr/>
        </p:nvSpPr>
        <p:spPr>
          <a:xfrm>
            <a:off x="4829395" y="2571750"/>
            <a:ext cx="3399349" cy="579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>
              <a:buNone/>
            </a:pPr>
            <a:r>
              <a:rPr lang="en-US" dirty="0">
                <a:solidFill>
                  <a:schemeClr val="bg1"/>
                </a:solidFill>
              </a:rPr>
              <a:t>They are all interrelated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EF815C1-8887-43A0-925E-05820537A05D}"/>
              </a:ext>
            </a:extLst>
          </p:cNvPr>
          <p:cNvSpPr txBox="1">
            <a:spLocks/>
          </p:cNvSpPr>
          <p:nvPr/>
        </p:nvSpPr>
        <p:spPr>
          <a:xfrm>
            <a:off x="4829395" y="3546765"/>
            <a:ext cx="3399349" cy="1399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>
              <a:buNone/>
            </a:pPr>
            <a:r>
              <a:rPr lang="en-US" dirty="0">
                <a:solidFill>
                  <a:schemeClr val="bg1"/>
                </a:solidFill>
              </a:rPr>
              <a:t>Makes it difficult to establish causation</a:t>
            </a:r>
          </a:p>
          <a:p>
            <a:pPr>
              <a:buNone/>
            </a:pPr>
            <a:r>
              <a:rPr lang="en-GB" sz="1600" dirty="0">
                <a:solidFill>
                  <a:srgbClr val="8BAB42">
                    <a:lumMod val="40000"/>
                    <a:lumOff val="60000"/>
                  </a:srgbClr>
                </a:solidFill>
                <a:latin typeface="Pontano Sans" pitchFamily="2" charset="0"/>
                <a:cs typeface="Arial"/>
                <a:sym typeface="Arial"/>
              </a:rPr>
              <a:t>(Willis, Scarpa, Gilroy &amp; Hamza, 2011)</a:t>
            </a:r>
            <a:endParaRPr lang="en-US" dirty="0">
              <a:solidFill>
                <a:schemeClr val="bg1"/>
              </a:solidFill>
              <a:latin typeface="Pontano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01185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ctrTitle"/>
          </p:nvPr>
        </p:nvSpPr>
        <p:spPr>
          <a:xfrm>
            <a:off x="5222177" y="1102565"/>
            <a:ext cx="370376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/>
              <a:t>Gap in Knowledge</a:t>
            </a:r>
            <a:r>
              <a:rPr lang="en-US">
                <a:solidFill>
                  <a:schemeClr val="tx1"/>
                </a:solidFill>
              </a:rPr>
              <a:t/>
            </a:r>
            <a:br>
              <a:rPr lang="en-US">
                <a:solidFill>
                  <a:schemeClr val="tx1"/>
                </a:solidFill>
              </a:rPr>
            </a:br>
            <a:r>
              <a:rPr lang="en-US" sz="2000"/>
              <a:t>What makes us different?</a:t>
            </a:r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subTitle" idx="1"/>
          </p:nvPr>
        </p:nvSpPr>
        <p:spPr>
          <a:xfrm>
            <a:off x="5222177" y="2733699"/>
            <a:ext cx="3108900" cy="1390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" sz="2400"/>
              <a:t>Australian context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" sz="2400"/>
              <a:t>Qualitative data</a:t>
            </a:r>
          </a:p>
          <a:p>
            <a:pPr marL="285750" indent="-285750">
              <a:buFont typeface="Arial"/>
              <a:buChar char="•"/>
            </a:pPr>
            <a:r>
              <a:rPr lang="en" sz="2400"/>
              <a:t>Contemporary data</a:t>
            </a:r>
          </a:p>
        </p:txBody>
      </p:sp>
      <p:sp>
        <p:nvSpPr>
          <p:cNvPr id="2" name="Shape 133">
            <a:extLst>
              <a:ext uri="{FF2B5EF4-FFF2-40B4-BE49-F238E27FC236}">
                <a16:creationId xmlns:a16="http://schemas.microsoft.com/office/drawing/2014/main" id="{63523B44-84BA-4608-82B5-CF24C0B3074C}"/>
              </a:ext>
            </a:extLst>
          </p:cNvPr>
          <p:cNvSpPr txBox="1">
            <a:spLocks/>
          </p:cNvSpPr>
          <p:nvPr/>
        </p:nvSpPr>
        <p:spPr>
          <a:xfrm>
            <a:off x="5108535" y="2354013"/>
            <a:ext cx="3108900" cy="601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ntano Sans"/>
              <a:buNone/>
              <a:defRPr sz="1800" b="0" i="0" u="none" strike="noStrike" cap="none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ntano Sans"/>
              <a:buNone/>
              <a:defRPr sz="1800" b="0" i="0" u="none" strike="noStrike" cap="none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ntano Sans"/>
              <a:buNone/>
              <a:defRPr sz="1800" b="0" i="0" u="none" strike="noStrike" cap="none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ntano Sans"/>
              <a:buNone/>
              <a:defRPr sz="1800" b="0" i="0" u="none" strike="noStrike" cap="none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ntano Sans"/>
              <a:buNone/>
              <a:defRPr sz="1800" b="0" i="0" u="none" strike="noStrike" cap="none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ntano Sans"/>
              <a:buNone/>
              <a:defRPr sz="1800" b="0" i="0" u="none" strike="noStrike" cap="none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ntano Sans"/>
              <a:buNone/>
              <a:defRPr sz="1800" b="0" i="0" u="none" strike="noStrike" cap="none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ntano Sans"/>
              <a:buNone/>
              <a:defRPr sz="1800" b="0" i="0" u="none" strike="noStrike" cap="none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ontano Sans"/>
              <a:buNone/>
              <a:defRPr sz="1800" b="0" i="0" u="none" strike="noStrike" cap="none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/>
            <a:r>
              <a:rPr lang="en" sz="2400" dirty="0"/>
              <a:t>Lack of research in: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uild="p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3822000" y="588425"/>
            <a:ext cx="4864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What makes us different?</a:t>
            </a:r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6D3E3D3-9B1C-48EF-B6C3-8A6A80A6EF71}"/>
              </a:ext>
            </a:extLst>
          </p:cNvPr>
          <p:cNvSpPr txBox="1">
            <a:spLocks/>
          </p:cNvSpPr>
          <p:nvPr/>
        </p:nvSpPr>
        <p:spPr>
          <a:xfrm>
            <a:off x="3777501" y="1274640"/>
            <a:ext cx="4997832" cy="3411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indent="-342900"/>
            <a:r>
              <a:rPr lang="en-GB" dirty="0"/>
              <a:t>We fill the gaps in existing research!</a:t>
            </a:r>
            <a:r>
              <a:rPr lang="en-US" dirty="0"/>
              <a:t> </a:t>
            </a:r>
          </a:p>
          <a:p>
            <a:pPr indent="-342900"/>
            <a:r>
              <a:rPr lang="en-US" dirty="0"/>
              <a:t>We look at the individual reasoning behind adoption of solar systems</a:t>
            </a:r>
          </a:p>
          <a:p>
            <a:pPr indent="-342900"/>
            <a:r>
              <a:rPr lang="en-US" dirty="0"/>
              <a:t>We seek to identify the reason for the gap between intent and action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E6ADC-5F3C-447C-8BE1-F453036A6D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lang="en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8222E46B-7E88-457F-A143-749123CDF853}"/>
              </a:ext>
            </a:extLst>
          </p:cNvPr>
          <p:cNvSpPr txBox="1">
            <a:spLocks/>
          </p:cNvSpPr>
          <p:nvPr/>
        </p:nvSpPr>
        <p:spPr>
          <a:xfrm>
            <a:off x="1823487" y="707433"/>
            <a:ext cx="7170558" cy="690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r>
              <a:rPr lang="en-US" dirty="0">
                <a:solidFill>
                  <a:srgbClr val="FFFFFF"/>
                </a:solidFill>
              </a:rPr>
              <a:t>Aim for our research</a:t>
            </a: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Our research seeks to: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08308A1-574B-4157-8782-DF91BF26099D}"/>
              </a:ext>
            </a:extLst>
          </p:cNvPr>
          <p:cNvSpPr txBox="1">
            <a:spLocks/>
          </p:cNvSpPr>
          <p:nvPr/>
        </p:nvSpPr>
        <p:spPr>
          <a:xfrm>
            <a:off x="1004367" y="1626306"/>
            <a:ext cx="7727237" cy="3125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Identify </a:t>
            </a:r>
            <a:r>
              <a:rPr lang="en-US" sz="3200" dirty="0">
                <a:solidFill>
                  <a:srgbClr val="FFFF00"/>
                </a:solidFill>
              </a:rPr>
              <a:t>barriers</a:t>
            </a:r>
            <a:r>
              <a:rPr lang="en-US" sz="3200" dirty="0">
                <a:solidFill>
                  <a:schemeClr val="bg1"/>
                </a:solidFill>
              </a:rPr>
              <a:t> to solar system adoption</a:t>
            </a:r>
          </a:p>
          <a:p>
            <a:r>
              <a:rPr lang="en-US" sz="3200" dirty="0">
                <a:solidFill>
                  <a:schemeClr val="bg1"/>
                </a:solidFill>
              </a:rPr>
              <a:t>Determine the </a:t>
            </a:r>
            <a:r>
              <a:rPr lang="en-US" sz="3200" dirty="0">
                <a:solidFill>
                  <a:srgbClr val="FFFF00"/>
                </a:solidFill>
              </a:rPr>
              <a:t>extent</a:t>
            </a:r>
            <a:r>
              <a:rPr lang="en-US" sz="3200" dirty="0">
                <a:solidFill>
                  <a:schemeClr val="bg1"/>
                </a:solidFill>
              </a:rPr>
              <a:t> of these barriers</a:t>
            </a:r>
          </a:p>
          <a:p>
            <a:r>
              <a:rPr lang="en-US" sz="3200" dirty="0">
                <a:solidFill>
                  <a:schemeClr val="bg1"/>
                </a:solidFill>
              </a:rPr>
              <a:t>Rationalize the </a:t>
            </a:r>
            <a:r>
              <a:rPr lang="en-US" sz="3200" dirty="0">
                <a:solidFill>
                  <a:srgbClr val="FFFF00"/>
                </a:solidFill>
              </a:rPr>
              <a:t>causation</a:t>
            </a:r>
            <a:r>
              <a:rPr lang="en-US" sz="3200" dirty="0">
                <a:solidFill>
                  <a:schemeClr val="bg1"/>
                </a:solidFill>
              </a:rPr>
              <a:t> behind these factors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0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B67180-D1AF-4C2A-A214-9577D5BDA6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lang="en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8BFCAA-0DB8-4830-8894-7A9FF7EEF84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50559" y="2880660"/>
            <a:ext cx="7178619" cy="2065991"/>
          </a:xfrm>
        </p:spPr>
        <p:txBody>
          <a:bodyPr/>
          <a:lstStyle/>
          <a:p>
            <a:pPr>
              <a:buNone/>
            </a:pPr>
            <a:r>
              <a:rPr lang="en-US" sz="5400" dirty="0">
                <a:solidFill>
                  <a:schemeClr val="bg1"/>
                </a:solidFill>
                <a:latin typeface="Dosis" panose="020B0604020202020204" charset="0"/>
              </a:rPr>
              <a:t>RESEARCH</a:t>
            </a:r>
          </a:p>
          <a:p>
            <a:pPr>
              <a:buNone/>
            </a:pPr>
            <a:r>
              <a:rPr lang="en-US" sz="5400" dirty="0">
                <a:solidFill>
                  <a:schemeClr val="bg1"/>
                </a:solidFill>
                <a:latin typeface="Dosis" panose="020B0604020202020204" charset="0"/>
              </a:rPr>
              <a:t>METHODOLOGY</a:t>
            </a:r>
            <a:endParaRPr lang="en-US" sz="1600" dirty="0">
              <a:solidFill>
                <a:schemeClr val="bg1"/>
              </a:solidFill>
              <a:latin typeface="Dosi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38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sz="4800" dirty="0"/>
              <a:t>Research Process</a:t>
            </a:r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" name="Callout: Down Arrow 2">
            <a:extLst>
              <a:ext uri="{FF2B5EF4-FFF2-40B4-BE49-F238E27FC236}">
                <a16:creationId xmlns:a16="http://schemas.microsoft.com/office/drawing/2014/main" id="{D232CDF8-1A4B-4ABE-AF3E-DE7236D4C4B6}"/>
              </a:ext>
            </a:extLst>
          </p:cNvPr>
          <p:cNvSpPr/>
          <p:nvPr/>
        </p:nvSpPr>
        <p:spPr>
          <a:xfrm>
            <a:off x="4319677" y="1893498"/>
            <a:ext cx="4375749" cy="914400"/>
          </a:xfrm>
          <a:prstGeom prst="downArrowCallout">
            <a:avLst/>
          </a:prstGeom>
          <a:gradFill>
            <a:gsLst>
              <a:gs pos="0">
                <a:srgbClr val="009242"/>
              </a:gs>
              <a:gs pos="100000">
                <a:srgbClr val="00B050"/>
              </a:gs>
            </a:gsLst>
            <a:lin ang="5400000" scaled="1"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Pontano Sans" pitchFamily="2" charset="0"/>
                <a:cs typeface="Arial"/>
              </a:rPr>
              <a:t>Survey Homeowners</a:t>
            </a:r>
          </a:p>
        </p:txBody>
      </p:sp>
      <p:sp>
        <p:nvSpPr>
          <p:cNvPr id="25" name="Callout: Down Arrow 24">
            <a:extLst>
              <a:ext uri="{FF2B5EF4-FFF2-40B4-BE49-F238E27FC236}">
                <a16:creationId xmlns:a16="http://schemas.microsoft.com/office/drawing/2014/main" id="{E82BB0D9-BB1A-4B73-AC17-A934BD5FD81E}"/>
              </a:ext>
            </a:extLst>
          </p:cNvPr>
          <p:cNvSpPr/>
          <p:nvPr/>
        </p:nvSpPr>
        <p:spPr>
          <a:xfrm>
            <a:off x="4319677" y="2950233"/>
            <a:ext cx="4375749" cy="914400"/>
          </a:xfrm>
          <a:prstGeom prst="downArrowCallout">
            <a:avLst/>
          </a:prstGeom>
          <a:gradFill>
            <a:gsLst>
              <a:gs pos="0">
                <a:srgbClr val="00B050"/>
              </a:gs>
              <a:gs pos="100000">
                <a:srgbClr val="92D050"/>
              </a:gs>
            </a:gsLst>
            <a:lin ang="5400000" scaled="1"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Pontano Sans" pitchFamily="2" charset="0"/>
                <a:cs typeface="Arial"/>
              </a:rPr>
              <a:t>Conduct Interviews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0F939C-38CD-4790-9D23-6E70F03C5892}"/>
              </a:ext>
            </a:extLst>
          </p:cNvPr>
          <p:cNvSpPr/>
          <p:nvPr/>
        </p:nvSpPr>
        <p:spPr>
          <a:xfrm>
            <a:off x="4319677" y="3963837"/>
            <a:ext cx="4375749" cy="612476"/>
          </a:xfrm>
          <a:prstGeom prst="rect">
            <a:avLst/>
          </a:prstGeom>
          <a:gradFill>
            <a:gsLst>
              <a:gs pos="100000">
                <a:srgbClr val="AFDC7E"/>
              </a:gs>
              <a:gs pos="0">
                <a:srgbClr val="92D050"/>
              </a:gs>
            </a:gsLst>
            <a:lin ang="5400000" scaled="1"/>
          </a:gra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Pontano Sans" pitchFamily="2" charset="0"/>
                <a:cs typeface="Arial"/>
              </a:rPr>
              <a:t>Analyse Data</a:t>
            </a:r>
            <a:endParaRPr lang="en-US" dirty="0">
              <a:solidFill>
                <a:schemeClr val="bg1"/>
              </a:solidFill>
              <a:latin typeface="Pontano Sans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0"/>
      <p:bldP spid="3" grpId="0" animBg="1"/>
      <p:bldP spid="25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B67180-D1AF-4C2A-A214-9577D5BDA6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lang="en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8BFCAA-0DB8-4830-8894-7A9FF7EEF84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52322" y="2684514"/>
            <a:ext cx="7178675" cy="2065337"/>
          </a:xfrm>
        </p:spPr>
        <p:txBody>
          <a:bodyPr/>
          <a:lstStyle/>
          <a:p>
            <a:pPr>
              <a:buNone/>
            </a:pPr>
            <a:r>
              <a:rPr lang="en-US" sz="5400" dirty="0">
                <a:solidFill>
                  <a:schemeClr val="bg1"/>
                </a:solidFill>
                <a:latin typeface="Dosis" panose="020B0604020202020204" charset="0"/>
              </a:rPr>
              <a:t>FIRST</a:t>
            </a:r>
          </a:p>
          <a:p>
            <a:pPr>
              <a:buNone/>
            </a:pPr>
            <a:r>
              <a:rPr lang="en-US" sz="5400" dirty="0">
                <a:solidFill>
                  <a:schemeClr val="bg1"/>
                </a:solidFill>
                <a:latin typeface="Dosis" panose="020B0604020202020204" charset="0"/>
              </a:rPr>
              <a:t>PHASE</a:t>
            </a:r>
            <a:endParaRPr lang="en-US" sz="1600" dirty="0">
              <a:solidFill>
                <a:schemeClr val="bg1"/>
              </a:solidFill>
              <a:latin typeface="Dosi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8992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59B1D-F0EE-483B-9994-C0CDC5452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Postal Survey</a:t>
            </a:r>
            <a:endParaRPr lang="en-AU"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F9EB6-A934-4A16-8CDB-91DE7382F1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11" name="Shape 145">
            <a:extLst>
              <a:ext uri="{FF2B5EF4-FFF2-40B4-BE49-F238E27FC236}">
                <a16:creationId xmlns:a16="http://schemas.microsoft.com/office/drawing/2014/main" id="{EE4527A4-5F65-4E95-A328-3ABC8E24B1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44168" y="1584125"/>
            <a:ext cx="5096741" cy="30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2400" dirty="0"/>
              <a:t>Homeowners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Less </a:t>
            </a:r>
            <a:r>
              <a:rPr lang="en-US" sz="2400" dirty="0" smtClean="0"/>
              <a:t>careless </a:t>
            </a:r>
            <a:r>
              <a:rPr lang="en-US" sz="2400" dirty="0"/>
              <a:t>responses</a:t>
            </a:r>
            <a:br>
              <a:rPr lang="en-US" sz="2400" dirty="0"/>
            </a:b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(</a:t>
            </a:r>
            <a:r>
              <a:rPr lang="en-GB" dirty="0" smtClean="0">
                <a:solidFill>
                  <a:schemeClr val="accent3">
                    <a:lumMod val="75000"/>
                  </a:schemeClr>
                </a:solidFill>
              </a:rPr>
              <a:t>Ward et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. al, </a:t>
            </a:r>
            <a:r>
              <a:rPr lang="en-GB" dirty="0" smtClean="0">
                <a:solidFill>
                  <a:schemeClr val="accent3">
                    <a:lumMod val="75000"/>
                  </a:schemeClr>
                </a:solidFill>
              </a:rPr>
              <a:t>2017</a:t>
            </a:r>
            <a:r>
              <a:rPr lang="en-GB" dirty="0">
                <a:solidFill>
                  <a:schemeClr val="accent3">
                    <a:lumMod val="75000"/>
                  </a:schemeClr>
                </a:solidFill>
              </a:rPr>
              <a:t>)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Easier to distribute to large target audience</a:t>
            </a:r>
            <a:endParaRPr lang="en-AU" sz="2400" dirty="0"/>
          </a:p>
        </p:txBody>
      </p:sp>
      <p:grpSp>
        <p:nvGrpSpPr>
          <p:cNvPr id="12" name="Shape 438">
            <a:extLst>
              <a:ext uri="{FF2B5EF4-FFF2-40B4-BE49-F238E27FC236}">
                <a16:creationId xmlns:a16="http://schemas.microsoft.com/office/drawing/2014/main" id="{167BF256-9C41-4722-9E31-3644F8F1711D}"/>
              </a:ext>
            </a:extLst>
          </p:cNvPr>
          <p:cNvGrpSpPr/>
          <p:nvPr/>
        </p:nvGrpSpPr>
        <p:grpSpPr>
          <a:xfrm>
            <a:off x="2495104" y="254575"/>
            <a:ext cx="858150" cy="546570"/>
            <a:chOff x="559275" y="1683950"/>
            <a:chExt cx="466500" cy="327300"/>
          </a:xfrm>
        </p:grpSpPr>
        <p:sp>
          <p:nvSpPr>
            <p:cNvPr id="13" name="Shape 439">
              <a:extLst>
                <a:ext uri="{FF2B5EF4-FFF2-40B4-BE49-F238E27FC236}">
                  <a16:creationId xmlns:a16="http://schemas.microsoft.com/office/drawing/2014/main" id="{41016FF9-D17F-4EBD-8BFB-6970CC61F6B5}"/>
                </a:ext>
              </a:extLst>
            </p:cNvPr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0" t="0" r="0" b="0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51B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440">
              <a:extLst>
                <a:ext uri="{FF2B5EF4-FFF2-40B4-BE49-F238E27FC236}">
                  <a16:creationId xmlns:a16="http://schemas.microsoft.com/office/drawing/2014/main" id="{95E87111-EB1F-4302-A42E-3C1A8433FF76}"/>
                </a:ext>
              </a:extLst>
            </p:cNvPr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0" t="0" r="0" b="0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B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4350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800" dirty="0"/>
              <a:t>Renewable Energy Trends: </a:t>
            </a:r>
            <a:r>
              <a:rPr lang="en-GB" sz="1800" dirty="0"/>
              <a:t>Factors influencing the adoption of photovoltaic microgeneration technologies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3" name="Shape 115">
            <a:extLst>
              <a:ext uri="{FF2B5EF4-FFF2-40B4-BE49-F238E27FC236}">
                <a16:creationId xmlns:a16="http://schemas.microsoft.com/office/drawing/2014/main" id="{624C390C-0971-40C1-AF74-98F6D59E393B}"/>
              </a:ext>
            </a:extLst>
          </p:cNvPr>
          <p:cNvSpPr txBox="1">
            <a:spLocks/>
          </p:cNvSpPr>
          <p:nvPr/>
        </p:nvSpPr>
        <p:spPr>
          <a:xfrm>
            <a:off x="4918075" y="3141260"/>
            <a:ext cx="3951109" cy="23746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GB" sz="1100" b="0" i="0" u="none" strike="noStrike" kern="0" cap="none" spc="0" normalizeH="0" baseline="0" noProof="0">
                <a:ln>
                  <a:noFill/>
                </a:ln>
                <a:solidFill>
                  <a:srgbClr val="4C4C4C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Matthew Grady, Jacky Lu, Joseph </a:t>
            </a:r>
            <a:r>
              <a:rPr kumimoji="0" lang="en-GB" sz="1100" b="0" i="0" u="none" strike="noStrike" kern="0" cap="none" spc="0" normalizeH="0" baseline="0" noProof="0" err="1">
                <a:ln>
                  <a:noFill/>
                </a:ln>
                <a:solidFill>
                  <a:srgbClr val="4C4C4C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Pillner</a:t>
            </a:r>
            <a:r>
              <a:rPr kumimoji="0" lang="en-GB" sz="1100" b="0" i="0" u="none" strike="noStrike" kern="0" cap="none" spc="0" normalizeH="0" baseline="0" noProof="0">
                <a:ln>
                  <a:noFill/>
                </a:ln>
                <a:solidFill>
                  <a:srgbClr val="4C4C4C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Owen </a:t>
            </a:r>
            <a:r>
              <a:rPr kumimoji="0" lang="en-GB" sz="1100" b="0" i="0" u="none" strike="noStrike" kern="0" cap="none" spc="0" normalizeH="0" baseline="0" noProof="0" err="1">
                <a:ln>
                  <a:noFill/>
                </a:ln>
                <a:solidFill>
                  <a:srgbClr val="4C4C4C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Santoso</a:t>
            </a:r>
            <a:r>
              <a:rPr kumimoji="0" lang="en-GB" sz="1100" b="0" i="0" u="none" strike="noStrike" kern="0" cap="none" spc="0" normalizeH="0" baseline="0" noProof="0">
                <a:ln>
                  <a:noFill/>
                </a:ln>
                <a:solidFill>
                  <a:srgbClr val="4C4C4C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and Lachlan D Whang</a:t>
            </a:r>
            <a:endParaRPr kumimoji="0" lang="en-GB" sz="1200" b="0" i="0" u="none" strike="noStrike" kern="0" cap="none" spc="0" normalizeH="0" baseline="0" noProof="0">
              <a:ln>
                <a:noFill/>
              </a:ln>
              <a:solidFill>
                <a:srgbClr val="4C4C4C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07254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4320075" y="664625"/>
            <a:ext cx="4366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Suburb Selection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4047259" y="1748351"/>
            <a:ext cx="5096741" cy="30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Geographic Location</a:t>
            </a:r>
            <a:endParaRPr lang="en-AU" dirty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AU" dirty="0"/>
              <a:t>Median Age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dirty="0"/>
              <a:t>Index of Relative Socio-economic Advantage and </a:t>
            </a:r>
            <a:r>
              <a:rPr lang="en-GB" dirty="0" smtClean="0"/>
              <a:t>Disadvantage</a:t>
            </a:r>
            <a:br>
              <a:rPr lang="en-GB" dirty="0" smtClean="0"/>
            </a:br>
            <a:r>
              <a:rPr lang="en-GB" sz="1800" dirty="0" smtClean="0">
                <a:solidFill>
                  <a:schemeClr val="accent3">
                    <a:lumMod val="75000"/>
                  </a:schemeClr>
                </a:solidFill>
              </a:rPr>
              <a:t>(Australian Bureau of Statistics, 2018)</a:t>
            </a:r>
            <a:endParaRPr lang="en" sz="1800" dirty="0">
              <a:solidFill>
                <a:schemeClr val="accent3">
                  <a:lumMod val="75000"/>
                </a:schemeClr>
              </a:solidFill>
            </a:endParaRPr>
          </a:p>
          <a:p>
            <a:pPr marL="76200" indent="0">
              <a:spcBef>
                <a:spcPts val="0"/>
              </a:spcBef>
              <a:spcAft>
                <a:spcPts val="600"/>
              </a:spcAft>
              <a:buNone/>
            </a:pPr>
            <a:endParaRPr lang="en-AU" dirty="0"/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357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DC8E0F-91F5-43A9-9CF9-530CFC064A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 lang="en"/>
          </a:p>
        </p:txBody>
      </p:sp>
      <p:pic>
        <p:nvPicPr>
          <p:cNvPr id="7" name="Picture 7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C3D4F092-BBC0-4FA4-809A-6A666DE9E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193" y="128407"/>
            <a:ext cx="4351564" cy="4903015"/>
          </a:xfrm>
          <a:prstGeom prst="rect">
            <a:avLst/>
          </a:prstGeom>
        </p:spPr>
      </p:pic>
      <p:sp>
        <p:nvSpPr>
          <p:cNvPr id="10" name="Shape 377">
            <a:extLst>
              <a:ext uri="{FF2B5EF4-FFF2-40B4-BE49-F238E27FC236}">
                <a16:creationId xmlns:a16="http://schemas.microsoft.com/office/drawing/2014/main" id="{268E44E1-BBC2-4FE4-B9A6-B8059C98BC2E}"/>
              </a:ext>
            </a:extLst>
          </p:cNvPr>
          <p:cNvSpPr/>
          <p:nvPr/>
        </p:nvSpPr>
        <p:spPr>
          <a:xfrm>
            <a:off x="5020627" y="394410"/>
            <a:ext cx="251176" cy="332812"/>
          </a:xfrm>
          <a:custGeom>
            <a:avLst/>
            <a:gdLst/>
            <a:ahLst/>
            <a:cxnLst/>
            <a:rect l="0" t="0" r="0" b="0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377">
            <a:extLst>
              <a:ext uri="{FF2B5EF4-FFF2-40B4-BE49-F238E27FC236}">
                <a16:creationId xmlns:a16="http://schemas.microsoft.com/office/drawing/2014/main" id="{D410E545-702A-4BF2-B6D8-45DBD9823DC3}"/>
              </a:ext>
            </a:extLst>
          </p:cNvPr>
          <p:cNvSpPr/>
          <p:nvPr/>
        </p:nvSpPr>
        <p:spPr>
          <a:xfrm>
            <a:off x="4816520" y="1251660"/>
            <a:ext cx="251176" cy="332812"/>
          </a:xfrm>
          <a:custGeom>
            <a:avLst/>
            <a:gdLst/>
            <a:ahLst/>
            <a:cxnLst/>
            <a:rect l="0" t="0" r="0" b="0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377">
            <a:extLst>
              <a:ext uri="{FF2B5EF4-FFF2-40B4-BE49-F238E27FC236}">
                <a16:creationId xmlns:a16="http://schemas.microsoft.com/office/drawing/2014/main" id="{2265FEB5-8E8B-4003-9597-0178392EADB5}"/>
              </a:ext>
            </a:extLst>
          </p:cNvPr>
          <p:cNvSpPr/>
          <p:nvPr/>
        </p:nvSpPr>
        <p:spPr>
          <a:xfrm>
            <a:off x="3167334" y="3651960"/>
            <a:ext cx="251176" cy="332812"/>
          </a:xfrm>
          <a:custGeom>
            <a:avLst/>
            <a:gdLst/>
            <a:ahLst/>
            <a:cxnLst/>
            <a:rect l="0" t="0" r="0" b="0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EAC3EF5-433B-4B55-8A6F-4D5BF1930BA5}"/>
              </a:ext>
            </a:extLst>
          </p:cNvPr>
          <p:cNvSpPr txBox="1">
            <a:spLocks/>
          </p:cNvSpPr>
          <p:nvPr/>
        </p:nvSpPr>
        <p:spPr>
          <a:xfrm>
            <a:off x="6679497" y="2081143"/>
            <a:ext cx="2440441" cy="1686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76200" indent="0">
              <a:buNone/>
            </a:pPr>
            <a:r>
              <a:rPr lang="en-US" b="1" dirty="0">
                <a:solidFill>
                  <a:srgbClr val="FFFFFF"/>
                </a:solidFill>
                <a:latin typeface="Dosis" panose="020B0604020202020204" charset="0"/>
              </a:rPr>
              <a:t>Maylands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IRSAD: 77th Percentile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Median Age: 34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AD1638C1-AD86-400B-960D-33FC62329A56}"/>
              </a:ext>
            </a:extLst>
          </p:cNvPr>
          <p:cNvSpPr txBox="1">
            <a:spLocks/>
          </p:cNvSpPr>
          <p:nvPr/>
        </p:nvSpPr>
        <p:spPr>
          <a:xfrm>
            <a:off x="6623460" y="45791"/>
            <a:ext cx="2440441" cy="1686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76200" indent="0">
              <a:buNone/>
            </a:pPr>
            <a:r>
              <a:rPr lang="en-US" b="1" dirty="0">
                <a:solidFill>
                  <a:srgbClr val="FFFFFF"/>
                </a:solidFill>
                <a:latin typeface="Dosis" panose="020B0604020202020204" charset="0"/>
              </a:rPr>
              <a:t>Embleton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IRSAD: 54th Percentile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Median Age: 37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9DD56A6D-2688-4813-86E0-E951311967D6}"/>
              </a:ext>
            </a:extLst>
          </p:cNvPr>
          <p:cNvSpPr txBox="1">
            <a:spLocks/>
          </p:cNvSpPr>
          <p:nvPr/>
        </p:nvSpPr>
        <p:spPr>
          <a:xfrm>
            <a:off x="-40550" y="2879855"/>
            <a:ext cx="2309813" cy="189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76200" indent="0">
              <a:buNone/>
            </a:pPr>
            <a:r>
              <a:rPr lang="en-US" b="1" dirty="0">
                <a:solidFill>
                  <a:srgbClr val="FFFFFF"/>
                </a:solidFill>
                <a:latin typeface="Dosis" panose="020B0604020202020204" charset="0"/>
              </a:rPr>
              <a:t>Spearwood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IRSAD: 37th Percentile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Median Age: 41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B810F67-D9D0-4CEB-9CE7-46C37A2CD559}"/>
              </a:ext>
            </a:extLst>
          </p:cNvPr>
          <p:cNvCxnSpPr>
            <a:cxnSpLocks/>
          </p:cNvCxnSpPr>
          <p:nvPr/>
        </p:nvCxnSpPr>
        <p:spPr>
          <a:xfrm flipH="1">
            <a:off x="5143502" y="394410"/>
            <a:ext cx="1541681" cy="324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413F9D3-462A-44EC-BD6D-FE3915805956}"/>
              </a:ext>
            </a:extLst>
          </p:cNvPr>
          <p:cNvCxnSpPr>
            <a:cxnSpLocks/>
          </p:cNvCxnSpPr>
          <p:nvPr/>
        </p:nvCxnSpPr>
        <p:spPr>
          <a:xfrm flipH="1" flipV="1">
            <a:off x="4942108" y="1584472"/>
            <a:ext cx="1793425" cy="799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9CC5BEA-0B7A-4E83-AC82-9EBB8D18F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325" y="4186990"/>
            <a:ext cx="3054789" cy="76358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33C5C6-D0C4-4FBD-A13A-03F241C63918}"/>
              </a:ext>
            </a:extLst>
          </p:cNvPr>
          <p:cNvCxnSpPr>
            <a:cxnSpLocks/>
          </p:cNvCxnSpPr>
          <p:nvPr/>
        </p:nvCxnSpPr>
        <p:spPr>
          <a:xfrm>
            <a:off x="1601046" y="3311729"/>
            <a:ext cx="1691876" cy="6654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443DF24-D6FC-41D5-AE83-C105FCA83F5E}"/>
              </a:ext>
            </a:extLst>
          </p:cNvPr>
          <p:cNvSpPr/>
          <p:nvPr/>
        </p:nvSpPr>
        <p:spPr>
          <a:xfrm>
            <a:off x="6679497" y="4186990"/>
            <a:ext cx="225545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3">
                    <a:lumMod val="40000"/>
                    <a:lumOff val="60000"/>
                  </a:schemeClr>
                </a:solidFill>
                <a:latin typeface="Pontano Sans" pitchFamily="2" charset="0"/>
              </a:rPr>
              <a:t>IRSAD: Index of Relative Socio-economic Advantage and Disadvantage</a:t>
            </a:r>
            <a:endParaRPr lang="en-AU" dirty="0">
              <a:solidFill>
                <a:schemeClr val="accent3">
                  <a:lumMod val="40000"/>
                  <a:lumOff val="60000"/>
                </a:schemeClr>
              </a:solidFill>
              <a:latin typeface="Pontano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77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21" grpId="0" uiExpand="1" build="p"/>
      <p:bldP spid="2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3EEB5-D541-4139-8B0D-91D20901D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Introductory Questions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E54C72-8B39-4B4F-BBF9-90347D826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</a:t>
            </a:r>
          </a:p>
          <a:p>
            <a:r>
              <a:rPr lang="en-US" dirty="0"/>
              <a:t>Household income</a:t>
            </a:r>
          </a:p>
          <a:p>
            <a:r>
              <a:rPr lang="en-US" dirty="0"/>
              <a:t>Type of home</a:t>
            </a:r>
          </a:p>
          <a:p>
            <a:r>
              <a:rPr lang="en-US"/>
              <a:t>Standard </a:t>
            </a:r>
            <a:r>
              <a:rPr lang="en-US" smtClean="0"/>
              <a:t>of education 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7F39D-DF7B-45BB-9267-147B0B6CF6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6454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65E332-16DB-401E-92DD-634B2A77D8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2052" name="Picture 4" descr="https://cdn.discordapp.com/attachments/203457980618899456/448059825524441099/unknown.png">
            <a:extLst>
              <a:ext uri="{FF2B5EF4-FFF2-40B4-BE49-F238E27FC236}">
                <a16:creationId xmlns:a16="http://schemas.microsoft.com/office/drawing/2014/main" id="{0ABB9111-C52A-4AA7-BF78-390453E7E7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"/>
          <a:stretch/>
        </p:blipFill>
        <p:spPr bwMode="auto">
          <a:xfrm>
            <a:off x="1207881" y="1769038"/>
            <a:ext cx="6868079" cy="221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144">
            <a:extLst>
              <a:ext uri="{FF2B5EF4-FFF2-40B4-BE49-F238E27FC236}">
                <a16:creationId xmlns:a16="http://schemas.microsoft.com/office/drawing/2014/main" id="{E9BABBCE-2F6E-4FFB-B85C-F007F6A06FA9}"/>
              </a:ext>
            </a:extLst>
          </p:cNvPr>
          <p:cNvSpPr txBox="1">
            <a:spLocks/>
          </p:cNvSpPr>
          <p:nvPr/>
        </p:nvSpPr>
        <p:spPr>
          <a:xfrm>
            <a:off x="2176083" y="718480"/>
            <a:ext cx="5220435" cy="8294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Dosis" panose="020B0604020202020204" charset="0"/>
              </a:rPr>
              <a:t>Likert Scale Questionnaire</a:t>
            </a:r>
            <a:endParaRPr lang="en" sz="3600" dirty="0">
              <a:solidFill>
                <a:schemeClr val="bg1"/>
              </a:solidFill>
              <a:latin typeface="Dosis" panose="020B060402020202020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3AC443-018C-48D8-8D72-F6F90009CD24}"/>
              </a:ext>
            </a:extLst>
          </p:cNvPr>
          <p:cNvSpPr/>
          <p:nvPr/>
        </p:nvSpPr>
        <p:spPr>
          <a:xfrm rot="20191812">
            <a:off x="2336276" y="2564122"/>
            <a:ext cx="4900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336881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3754623" y="583740"/>
            <a:ext cx="4864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4000" dirty="0"/>
              <a:t>Likert Scale</a:t>
            </a:r>
            <a:endParaRPr sz="4000" dirty="0"/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6D3E3D3-9B1C-48EF-B6C3-8A6A80A6EF71}"/>
              </a:ext>
            </a:extLst>
          </p:cNvPr>
          <p:cNvSpPr txBox="1">
            <a:spLocks/>
          </p:cNvSpPr>
          <p:nvPr/>
        </p:nvSpPr>
        <p:spPr>
          <a:xfrm>
            <a:off x="3260089" y="1338272"/>
            <a:ext cx="5945279" cy="3411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indent="-342900"/>
            <a:r>
              <a:rPr lang="en-US" sz="2000" dirty="0"/>
              <a:t>Used by recent study in Nigeria</a:t>
            </a:r>
            <a:br>
              <a:rPr lang="en-US" sz="2000" dirty="0"/>
            </a:br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(</a:t>
            </a:r>
            <a:r>
              <a:rPr lang="en-AU" sz="1400" dirty="0" err="1" smtClean="0">
                <a:solidFill>
                  <a:schemeClr val="accent3">
                    <a:lumMod val="75000"/>
                  </a:schemeClr>
                </a:solidFill>
              </a:rPr>
              <a:t>Nwokocha</a:t>
            </a:r>
            <a:r>
              <a:rPr lang="en-AU" sz="1400" dirty="0" smtClean="0">
                <a:solidFill>
                  <a:schemeClr val="accent3">
                    <a:lumMod val="75000"/>
                  </a:schemeClr>
                </a:solidFill>
              </a:rPr>
              <a:t>, </a:t>
            </a:r>
            <a:r>
              <a:rPr lang="en-AU" sz="1400" dirty="0" err="1" smtClean="0">
                <a:solidFill>
                  <a:schemeClr val="accent3">
                    <a:lumMod val="75000"/>
                  </a:schemeClr>
                </a:solidFill>
              </a:rPr>
              <a:t>Okoro</a:t>
            </a:r>
            <a:r>
              <a:rPr lang="en-AU" sz="14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AU" sz="1400" dirty="0" smtClean="0">
                <a:solidFill>
                  <a:schemeClr val="accent3">
                    <a:lumMod val="75000"/>
                  </a:schemeClr>
                </a:solidFill>
              </a:rPr>
              <a:t>&amp; </a:t>
            </a:r>
            <a:r>
              <a:rPr lang="en-AU" sz="1400" dirty="0" err="1" smtClean="0">
                <a:solidFill>
                  <a:schemeClr val="accent3">
                    <a:lumMod val="75000"/>
                  </a:schemeClr>
                </a:solidFill>
              </a:rPr>
              <a:t>Usoh</a:t>
            </a:r>
            <a:r>
              <a:rPr lang="en-AU" sz="1400" dirty="0" smtClean="0">
                <a:solidFill>
                  <a:schemeClr val="accent3">
                    <a:lumMod val="75000"/>
                  </a:schemeClr>
                </a:solidFill>
              </a:rPr>
              <a:t>, 2018)</a:t>
            </a:r>
            <a:endParaRPr lang="en-US" sz="1400" dirty="0">
              <a:solidFill>
                <a:schemeClr val="accent3">
                  <a:lumMod val="75000"/>
                </a:schemeClr>
              </a:solidFill>
            </a:endParaRPr>
          </a:p>
          <a:p>
            <a:pPr indent="-342900"/>
            <a:r>
              <a:rPr lang="en-US" sz="2000" dirty="0"/>
              <a:t>Latent Class Analysis</a:t>
            </a:r>
          </a:p>
          <a:p>
            <a:pPr lvl="1" indent="-342900"/>
            <a:r>
              <a:rPr lang="en-US" sz="2000" dirty="0"/>
              <a:t>Classify into mutually exclusive groups </a:t>
            </a:r>
          </a:p>
          <a:p>
            <a:pPr indent="-342900"/>
            <a:r>
              <a:rPr lang="en-US" sz="2000" dirty="0"/>
              <a:t>Trends between socio-economic factors and willingness</a:t>
            </a:r>
          </a:p>
          <a:p>
            <a:pPr lvl="1" indent="-342900"/>
            <a:r>
              <a:rPr lang="en-US" sz="2000" dirty="0"/>
              <a:t>Help us find the motivators for installing solar power</a:t>
            </a:r>
          </a:p>
          <a:p>
            <a:pPr indent="-342900"/>
            <a:r>
              <a:rPr lang="en-US" sz="2000" dirty="0"/>
              <a:t>Crucial for second phase</a:t>
            </a:r>
          </a:p>
        </p:txBody>
      </p:sp>
    </p:spTree>
    <p:extLst>
      <p:ext uri="{BB962C8B-B14F-4D97-AF65-F5344CB8AC3E}">
        <p14:creationId xmlns:p14="http://schemas.microsoft.com/office/powerpoint/2010/main" val="144799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B67180-D1AF-4C2A-A214-9577D5BDA6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 lang="en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8BFCAA-0DB8-4830-8894-7A9FF7EEF84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52322" y="2684514"/>
            <a:ext cx="7178675" cy="2065337"/>
          </a:xfrm>
        </p:spPr>
        <p:txBody>
          <a:bodyPr/>
          <a:lstStyle/>
          <a:p>
            <a:pPr>
              <a:buNone/>
            </a:pPr>
            <a:r>
              <a:rPr lang="en-US" sz="5400" dirty="0">
                <a:solidFill>
                  <a:schemeClr val="bg1"/>
                </a:solidFill>
                <a:latin typeface="Dosis" panose="020B0604020202020204" charset="0"/>
              </a:rPr>
              <a:t>SECOND </a:t>
            </a:r>
          </a:p>
          <a:p>
            <a:pPr>
              <a:buNone/>
            </a:pPr>
            <a:r>
              <a:rPr lang="en-US" sz="5400" dirty="0">
                <a:solidFill>
                  <a:schemeClr val="bg1"/>
                </a:solidFill>
                <a:latin typeface="Dosis" panose="020B0604020202020204" charset="0"/>
              </a:rPr>
              <a:t>PHASE</a:t>
            </a:r>
            <a:endParaRPr lang="en-US" sz="1600" dirty="0">
              <a:solidFill>
                <a:schemeClr val="bg1"/>
              </a:solidFill>
              <a:latin typeface="Dosi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60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2E17B3-1D3E-4DFC-AF38-2ECE64129B3D}"/>
              </a:ext>
            </a:extLst>
          </p:cNvPr>
          <p:cNvSpPr txBox="1">
            <a:spLocks/>
          </p:cNvSpPr>
          <p:nvPr/>
        </p:nvSpPr>
        <p:spPr>
          <a:xfrm>
            <a:off x="2012508" y="267810"/>
            <a:ext cx="5326488" cy="690900"/>
          </a:xfrm>
          <a:prstGeom prst="rect">
            <a:avLst/>
          </a:prstGeom>
        </p:spPr>
        <p:txBody>
          <a:bodyPr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rgbClr val="FFFFFF"/>
                </a:solidFill>
                <a:latin typeface="Dosis Light"/>
              </a:rPr>
              <a:t>SECOND PHASE</a:t>
            </a:r>
            <a:r>
              <a:rPr lang="en-US" sz="3600" dirty="0">
                <a:solidFill>
                  <a:srgbClr val="FFFFFF"/>
                </a:solidFill>
                <a:latin typeface="Dosis Light"/>
              </a:rPr>
              <a:t/>
            </a:r>
            <a:br>
              <a:rPr lang="en-US" sz="3600" dirty="0">
                <a:solidFill>
                  <a:srgbClr val="FFFFFF"/>
                </a:solidFill>
                <a:latin typeface="Dosis Light"/>
              </a:rPr>
            </a:b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3E8C63A-45F4-48D3-97AA-26715BD7C230}"/>
              </a:ext>
            </a:extLst>
          </p:cNvPr>
          <p:cNvSpPr txBox="1">
            <a:spLocks/>
          </p:cNvSpPr>
          <p:nvPr/>
        </p:nvSpPr>
        <p:spPr>
          <a:xfrm>
            <a:off x="907042" y="1422122"/>
            <a:ext cx="7537419" cy="4091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r>
              <a:rPr lang="en-US" dirty="0"/>
              <a:t>"</a:t>
            </a:r>
            <a:r>
              <a:rPr lang="en-US" b="1" dirty="0">
                <a:solidFill>
                  <a:srgbClr val="FFFF00"/>
                </a:solidFill>
              </a:rPr>
              <a:t>younger</a:t>
            </a:r>
            <a:r>
              <a:rPr lang="en-US" dirty="0"/>
              <a:t> age groups typically... are </a:t>
            </a:r>
            <a:r>
              <a:rPr lang="en-US" b="1" dirty="0">
                <a:solidFill>
                  <a:srgbClr val="FFFF00"/>
                </a:solidFill>
              </a:rPr>
              <a:t>more willing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to consider installing but </a:t>
            </a:r>
            <a:r>
              <a:rPr lang="en-US" b="1" dirty="0">
                <a:solidFill>
                  <a:srgbClr val="FFFF00"/>
                </a:solidFill>
              </a:rPr>
              <a:t>less frequently reach the point of installation</a:t>
            </a:r>
            <a:r>
              <a:rPr lang="en-US" dirty="0"/>
              <a:t>" - Balcombe et al. 2013, pg. 664</a:t>
            </a:r>
          </a:p>
          <a:p>
            <a:endParaRPr lang="en-US" dirty="0"/>
          </a:p>
          <a:p>
            <a:r>
              <a:rPr lang="en-US" dirty="0"/>
              <a:t>“there has been </a:t>
            </a:r>
            <a:r>
              <a:rPr lang="en-US" b="1" dirty="0">
                <a:solidFill>
                  <a:srgbClr val="FFFF00"/>
                </a:solidFill>
              </a:rPr>
              <a:t>little research </a:t>
            </a:r>
            <a:r>
              <a:rPr lang="en-US" dirty="0"/>
              <a:t>into </a:t>
            </a:r>
            <a:r>
              <a:rPr lang="en-US" b="1" dirty="0">
                <a:solidFill>
                  <a:srgbClr val="FFFF00"/>
                </a:solidFill>
              </a:rPr>
              <a:t>why</a:t>
            </a:r>
            <a:r>
              <a:rPr lang="en-US" dirty="0"/>
              <a:t> adoption is lower for different segments of the population and the…</a:t>
            </a:r>
            <a:r>
              <a:rPr lang="en-US" b="1" dirty="0">
                <a:solidFill>
                  <a:srgbClr val="FFFF00"/>
                </a:solidFill>
              </a:rPr>
              <a:t>barriers that affect adoption</a:t>
            </a:r>
            <a:r>
              <a:rPr lang="en-US" dirty="0"/>
              <a:t> .”  </a:t>
            </a:r>
            <a:br>
              <a:rPr lang="en-US" dirty="0"/>
            </a:br>
            <a:r>
              <a:rPr lang="en-US" dirty="0"/>
              <a:t> - Balcombe et al. 2013, pg. 664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CB3614-FDF0-4533-868B-9175FAA94575}"/>
              </a:ext>
            </a:extLst>
          </p:cNvPr>
          <p:cNvSpPr txBox="1"/>
          <p:nvPr/>
        </p:nvSpPr>
        <p:spPr>
          <a:xfrm>
            <a:off x="1841741" y="806569"/>
            <a:ext cx="5503651" cy="61555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FFFF"/>
                </a:solidFill>
                <a:latin typeface="Dosis Light"/>
              </a:rPr>
              <a:t>Determining Barriers for Adoption</a:t>
            </a:r>
          </a:p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14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C6D952-8B68-4531-BDD1-531738418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84614" y="1203679"/>
            <a:ext cx="5297255" cy="819900"/>
          </a:xfrm>
        </p:spPr>
        <p:txBody>
          <a:bodyPr/>
          <a:lstStyle/>
          <a:p>
            <a:pPr marL="63500" indent="0">
              <a:buNone/>
            </a:pPr>
            <a:r>
              <a:rPr lang="en-AU" sz="2400" dirty="0"/>
              <a:t>Future work is needed to shed light on people’s </a:t>
            </a:r>
            <a:r>
              <a:rPr lang="en-AU" sz="2400" b="1" u="sng" dirty="0">
                <a:solidFill>
                  <a:schemeClr val="tx1"/>
                </a:solidFill>
              </a:rPr>
              <a:t>in-depth knowledge</a:t>
            </a:r>
            <a:r>
              <a:rPr lang="en-AU" sz="2400" u="sng" dirty="0">
                <a:solidFill>
                  <a:schemeClr val="tx1"/>
                </a:solidFill>
              </a:rPr>
              <a:t> </a:t>
            </a:r>
            <a:r>
              <a:rPr lang="en-AU" sz="2400" dirty="0"/>
              <a:t>about the importance of … renewable energy technology and </a:t>
            </a:r>
            <a:r>
              <a:rPr lang="en-AU" sz="2400" b="1" u="sng" dirty="0">
                <a:solidFill>
                  <a:schemeClr val="tx1"/>
                </a:solidFill>
              </a:rPr>
              <a:t>we need to consider all variables</a:t>
            </a:r>
            <a:r>
              <a:rPr lang="en-AU" sz="2400" b="1" u="sng" dirty="0"/>
              <a:t> </a:t>
            </a:r>
            <a:r>
              <a:rPr lang="en-AU" sz="2400" dirty="0"/>
              <a:t>related to social acceptability of renewable energy.”   </a:t>
            </a:r>
          </a:p>
          <a:p>
            <a:pPr marL="63500" indent="0">
              <a:buNone/>
            </a:pPr>
            <a:r>
              <a:rPr lang="en-US" sz="2400" dirty="0"/>
              <a:t>-</a:t>
            </a:r>
            <a:r>
              <a:rPr lang="en-AU" sz="2400" dirty="0"/>
              <a:t> </a:t>
            </a:r>
            <a:r>
              <a:rPr lang="en-AU" sz="2400" dirty="0" err="1"/>
              <a:t>Moula</a:t>
            </a:r>
            <a:r>
              <a:rPr lang="en-AU" sz="2400" dirty="0"/>
              <a:t> et al. 2013, pg. 97</a:t>
            </a:r>
          </a:p>
          <a:p>
            <a:endParaRPr lang="en-AU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653DC8-FB54-4ACF-8F61-00B3EB31CF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9970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67DAB9-790F-4691-A286-6B960EAE5B6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1239" y="4736784"/>
            <a:ext cx="548700" cy="3936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5622C0-A567-4148-A787-B8CA27B95635}"/>
              </a:ext>
            </a:extLst>
          </p:cNvPr>
          <p:cNvSpPr/>
          <p:nvPr/>
        </p:nvSpPr>
        <p:spPr>
          <a:xfrm>
            <a:off x="2281308" y="93985"/>
            <a:ext cx="458138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osis" panose="020B0604020202020204" charset="0"/>
              </a:rPr>
              <a:t>THE APPROACH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B3DB54-9507-4D8F-BEF2-DB4906276675}"/>
              </a:ext>
            </a:extLst>
          </p:cNvPr>
          <p:cNvSpPr txBox="1"/>
          <p:nvPr/>
        </p:nvSpPr>
        <p:spPr>
          <a:xfrm>
            <a:off x="1663830" y="691567"/>
            <a:ext cx="5816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Dosis" panose="020B0604020202020204" charset="0"/>
              </a:rPr>
              <a:t>(Qualitative)</a:t>
            </a:r>
            <a:endParaRPr lang="en-AU" sz="2800" dirty="0">
              <a:solidFill>
                <a:schemeClr val="bg1"/>
              </a:solidFill>
              <a:latin typeface="Dosis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AA9C3-C4FC-4FE0-992E-CEC4223F741C}"/>
              </a:ext>
            </a:extLst>
          </p:cNvPr>
          <p:cNvSpPr txBox="1"/>
          <p:nvPr/>
        </p:nvSpPr>
        <p:spPr>
          <a:xfrm>
            <a:off x="-263110" y="1198953"/>
            <a:ext cx="4468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Dosis" panose="020B0604020202020204" charset="0"/>
              </a:rPr>
              <a:t>WHO?</a:t>
            </a:r>
            <a:endParaRPr lang="en-AU" sz="3600" b="1" dirty="0">
              <a:latin typeface="Dosis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D9AFD0-DA1E-420A-A4BA-A7958A52019D}"/>
              </a:ext>
            </a:extLst>
          </p:cNvPr>
          <p:cNvSpPr txBox="1"/>
          <p:nvPr/>
        </p:nvSpPr>
        <p:spPr>
          <a:xfrm>
            <a:off x="4723320" y="1198952"/>
            <a:ext cx="4468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Dosis" panose="020B0604020202020204" charset="0"/>
              </a:rPr>
              <a:t>HOW?</a:t>
            </a:r>
            <a:endParaRPr lang="en-AU" sz="3600" b="1" dirty="0">
              <a:latin typeface="Dosis" panose="020B0604020202020204" charset="0"/>
            </a:endParaRPr>
          </a:p>
        </p:txBody>
      </p:sp>
      <p:pic>
        <p:nvPicPr>
          <p:cNvPr id="7" name="Picture 2" descr="Image result for survey">
            <a:extLst>
              <a:ext uri="{FF2B5EF4-FFF2-40B4-BE49-F238E27FC236}">
                <a16:creationId xmlns:a16="http://schemas.microsoft.com/office/drawing/2014/main" id="{67CA1ABE-E64F-423C-B6B8-91D2F1839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03" y="1751939"/>
            <a:ext cx="1945380" cy="129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Image result for person icon">
            <a:extLst>
              <a:ext uri="{FF2B5EF4-FFF2-40B4-BE49-F238E27FC236}">
                <a16:creationId xmlns:a16="http://schemas.microsoft.com/office/drawing/2014/main" id="{35CEFA49-AECC-4423-865F-40F96A6E1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333" y="2556421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A08F46A-15D1-48F5-B347-06C5A0828AA7}"/>
              </a:ext>
            </a:extLst>
          </p:cNvPr>
          <p:cNvSpPr txBox="1"/>
          <p:nvPr/>
        </p:nvSpPr>
        <p:spPr>
          <a:xfrm>
            <a:off x="3165399" y="4385653"/>
            <a:ext cx="1677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ontano Sans" panose="020B0604020202020204" charset="0"/>
              </a:rPr>
              <a:t>Willing to adopt technology</a:t>
            </a:r>
            <a:endParaRPr lang="en-AU" sz="1600" dirty="0">
              <a:latin typeface="Pontano Sans" panose="020B060402020202020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DFA328-BA91-42FD-8B20-E953D4896960}"/>
              </a:ext>
            </a:extLst>
          </p:cNvPr>
          <p:cNvSpPr txBox="1"/>
          <p:nvPr/>
        </p:nvSpPr>
        <p:spPr>
          <a:xfrm>
            <a:off x="1483762" y="4377091"/>
            <a:ext cx="1677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ontano Sans" panose="020B0604020202020204" charset="0"/>
              </a:rPr>
              <a:t>Unwilling to uptake tech</a:t>
            </a:r>
            <a:endParaRPr lang="en-AU" sz="1600" dirty="0">
              <a:latin typeface="Pontano Sans" panose="020B0604020202020204" charset="0"/>
            </a:endParaRPr>
          </a:p>
        </p:txBody>
      </p:sp>
      <p:pic>
        <p:nvPicPr>
          <p:cNvPr id="23" name="Picture 6" descr="Image result for person icon">
            <a:extLst>
              <a:ext uri="{FF2B5EF4-FFF2-40B4-BE49-F238E27FC236}">
                <a16:creationId xmlns:a16="http://schemas.microsoft.com/office/drawing/2014/main" id="{DA440BB8-3F46-4BE4-8748-2F0FCEED3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332" y="2556420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Image result for person icon">
            <a:extLst>
              <a:ext uri="{FF2B5EF4-FFF2-40B4-BE49-F238E27FC236}">
                <a16:creationId xmlns:a16="http://schemas.microsoft.com/office/drawing/2014/main" id="{0599BFC8-DE8A-4C60-98B6-319D441C5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332" y="2556420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Image result for person icon">
            <a:extLst>
              <a:ext uri="{FF2B5EF4-FFF2-40B4-BE49-F238E27FC236}">
                <a16:creationId xmlns:a16="http://schemas.microsoft.com/office/drawing/2014/main" id="{9E260536-17EB-4FB9-8F17-1DB3D4F62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870" y="2556421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Image result for person icon">
            <a:extLst>
              <a:ext uri="{FF2B5EF4-FFF2-40B4-BE49-F238E27FC236}">
                <a16:creationId xmlns:a16="http://schemas.microsoft.com/office/drawing/2014/main" id="{0D04B4D5-2FC3-4109-9F36-1BC37A10F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869" y="2556421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Image result for person icon">
            <a:extLst>
              <a:ext uri="{FF2B5EF4-FFF2-40B4-BE49-F238E27FC236}">
                <a16:creationId xmlns:a16="http://schemas.microsoft.com/office/drawing/2014/main" id="{E9AEC831-F3BB-4281-ACB5-D5B22323D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868" y="2556420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Image result for person icon">
            <a:extLst>
              <a:ext uri="{FF2B5EF4-FFF2-40B4-BE49-F238E27FC236}">
                <a16:creationId xmlns:a16="http://schemas.microsoft.com/office/drawing/2014/main" id="{3A3A292D-41C3-45FD-8398-5967BAD19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561" y="2398271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Image result for person icon">
            <a:extLst>
              <a:ext uri="{FF2B5EF4-FFF2-40B4-BE49-F238E27FC236}">
                <a16:creationId xmlns:a16="http://schemas.microsoft.com/office/drawing/2014/main" id="{E8B9DEFC-89BA-40B3-9009-8D3C22227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664" y="2398270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Image result for person icon">
            <a:extLst>
              <a:ext uri="{FF2B5EF4-FFF2-40B4-BE49-F238E27FC236}">
                <a16:creationId xmlns:a16="http://schemas.microsoft.com/office/drawing/2014/main" id="{C34049F9-8FF3-4F97-A1C7-4C291CC5E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709" y="2398270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AE1D6F3-377E-4ACD-BFA8-F62F5112D446}"/>
              </a:ext>
            </a:extLst>
          </p:cNvPr>
          <p:cNvSpPr txBox="1"/>
          <p:nvPr/>
        </p:nvSpPr>
        <p:spPr>
          <a:xfrm>
            <a:off x="-237079" y="4348809"/>
            <a:ext cx="1809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ontano Sans" panose="020B0604020202020204" charset="0"/>
              </a:rPr>
              <a:t>Already have technology</a:t>
            </a:r>
            <a:endParaRPr lang="en-AU" sz="1600" dirty="0">
              <a:latin typeface="Pontano Sans" panose="020B060402020202020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0F6CDF-E9A3-495B-AA26-471A4630389B}"/>
              </a:ext>
            </a:extLst>
          </p:cNvPr>
          <p:cNvSpPr txBox="1"/>
          <p:nvPr/>
        </p:nvSpPr>
        <p:spPr>
          <a:xfrm>
            <a:off x="5433472" y="2372730"/>
            <a:ext cx="2952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Pontano Sans" panose="020B0604020202020204" charset="0"/>
              </a:rPr>
              <a:t>INTERVIEW</a:t>
            </a:r>
            <a:endParaRPr lang="en-AU" sz="2800" dirty="0">
              <a:latin typeface="Pontano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70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09877E-6 C -0.00399 -0.00803 -0.01805 -0.01605 -0.02309 -0.01605 C -0.05399 -0.01605 -0.08611 0.10895 -0.08611 0.23395 C -0.08611 0.17099 -0.10208 0.10895 -0.11701 0.10895 C -0.13316 0.10895 -0.14809 0.17191 -0.14809 0.23395 C -0.14809 0.20308 -0.15607 0.17099 -0.16406 0.17099 C -0.17205 0.17099 -0.18003 0.20216 -0.18003 0.23395 C -0.18003 0.2179 -0.1842 0.20308 -0.18802 0.20308 C -0.19201 0.20308 -0.196 0.21883 -0.196 0.23395 C -0.196 0.22592 -0.19791 0.2179 -0.2 0.2179 C -0.20104 0.2179 -0.20399 0.22623 -0.20399 0.23395 C -0.20399 0.22994 -0.20503 0.22592 -0.20607 0.22592 C -0.20607 0.225 -0.20798 0.22994 -0.20798 0.23395 C -0.20798 0.23179 -0.20798 0.22994 -0.20903 0.22994 C -0.20903 0.23086 -0.21007 0.2321 -0.21007 0.23395 C -0.21007 0.23302 -0.21007 0.23179 -0.21007 0.23086 C -0.21111 0.23086 -0.21111 0.23179 -0.21111 0.23302 C -0.21215 0.23302 -0.21215 0.2321 -0.21215 0.23086 C -0.21319 0.23086 -0.21319 0.23179 -0.21319 0.23302 " pathEditMode="relative" rAng="0" ptsTypes="AAAAAAAAAAAAAAAAAAA">
                                      <p:cBhvr>
                                        <p:cTn id="4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60" y="108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"/>
                            </p:stCondLst>
                            <p:childTnLst>
                              <p:par>
                                <p:cTn id="42" presetID="4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09877E-6 C -0.00399 -0.00803 -0.01805 -0.01605 -0.02309 -0.01605 C -0.05399 -0.01605 -0.08611 0.10895 -0.08611 0.23395 C -0.08611 0.17099 -0.10208 0.10895 -0.11701 0.10895 C -0.13316 0.10895 -0.14809 0.17191 -0.14809 0.23395 C -0.14809 0.20308 -0.15607 0.17099 -0.16406 0.17099 C -0.17205 0.17099 -0.18003 0.20216 -0.18003 0.23395 C -0.18003 0.2179 -0.1842 0.20308 -0.18802 0.20308 C -0.19201 0.20308 -0.196 0.21883 -0.196 0.23395 C -0.196 0.22592 -0.19791 0.2179 -0.2 0.2179 C -0.20104 0.2179 -0.20399 0.22623 -0.20399 0.23395 C -0.20399 0.22994 -0.20503 0.22592 -0.20607 0.22592 C -0.20607 0.225 -0.20798 0.22994 -0.20798 0.23395 C -0.20798 0.23179 -0.20798 0.22994 -0.20903 0.22994 C -0.20903 0.23086 -0.21007 0.2321 -0.21007 0.23395 C -0.21007 0.23302 -0.21007 0.23179 -0.21007 0.23086 C -0.21111 0.23086 -0.21111 0.23179 -0.21111 0.23302 C -0.21215 0.23302 -0.21215 0.2321 -0.21215 0.23086 C -0.21319 0.23086 -0.21319 0.23179 -0.21319 0.23302 " pathEditMode="relative" rAng="0" ptsTypes="AAAAAAAAAAAAAAAAAAA">
                                      <p:cBhvr>
                                        <p:cTn id="4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60" y="108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4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09877E-6 C -0.00399 -0.00803 -0.01805 -0.01605 -0.02309 -0.01605 C -0.05399 -0.01605 -0.08611 0.10895 -0.08611 0.23395 C -0.08611 0.17099 -0.10208 0.10895 -0.11701 0.10895 C -0.13316 0.10895 -0.14809 0.17191 -0.14809 0.23395 C -0.14809 0.20308 -0.15607 0.17099 -0.16406 0.17099 C -0.17205 0.17099 -0.18003 0.20216 -0.18003 0.23395 C -0.18003 0.2179 -0.1842 0.20308 -0.18802 0.20308 C -0.19201 0.20308 -0.196 0.21883 -0.196 0.23395 C -0.196 0.22592 -0.19791 0.2179 -0.2 0.2179 C -0.20104 0.2179 -0.20399 0.22623 -0.20399 0.23395 C -0.20399 0.22994 -0.20503 0.22592 -0.20607 0.22592 C -0.20607 0.225 -0.20798 0.22994 -0.20798 0.23395 C -0.20798 0.23179 -0.20798 0.22994 -0.20903 0.22994 C -0.20903 0.23086 -0.21007 0.2321 -0.21007 0.23395 C -0.21007 0.23302 -0.21007 0.23179 -0.21007 0.23086 C -0.21111 0.23086 -0.21111 0.23179 -0.21111 0.23302 C -0.21215 0.23302 -0.21215 0.2321 -0.21215 0.23086 C -0.21319 0.23086 -0.21319 0.23179 -0.21319 0.23302 " pathEditMode="relative" rAng="0" ptsTypes="AAAAAAAAAAAAAAAAAAA">
                                      <p:cBhvr>
                                        <p:cTn id="4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60" y="108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50"/>
                            </p:stCondLst>
                            <p:childTnLst>
                              <p:par>
                                <p:cTn id="48" presetID="5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09877E-6 C 0.00399 -0.00803 0.01806 -0.01605 0.02292 -0.01605 C 0.05399 -0.01605 0.08594 0.10895 0.08594 0.23395 C 0.08594 0.17099 0.10191 0.10895 0.11702 0.10895 C 0.13299 0.10895 0.14809 0.17191 0.14809 0.23395 C 0.14809 0.20308 0.15608 0.17099 0.16406 0.17099 C 0.17205 0.17099 0.18004 0.20185 0.18004 0.23395 C 0.18004 0.2179 0.18403 0.20308 0.18802 0.20308 C 0.19202 0.20308 0.19601 0.21913 0.19601 0.23395 C 0.19601 0.22592 0.19809 0.2179 0.2 0.2179 C 0.20104 0.2179 0.20399 0.22592 0.20399 0.23395 C 0.20399 0.22994 0.20504 0.22592 0.20608 0.22592 C 0.20608 0.22685 0.20816 0.22994 0.20816 0.23395 C 0.20816 0.2321 0.20816 0.22994 0.2092 0.22994 C 0.2092 0.23086 0.21024 0.23179 0.21024 0.23395 C 0.21024 0.23302 0.21024 0.2321 0.21024 0.23086 C 0.21129 0.23086 0.21129 0.23179 0.21129 0.23271 C 0.21233 0.23271 0.21233 0.23179 0.21233 0.23086 C 0.21337 0.23086 0.21337 0.23179 0.21337 0.23271 " pathEditMode="relative" rAng="0" ptsTypes="AAAAAAAAAAAAAAAAAAA">
                                      <p:cBhvr>
                                        <p:cTn id="4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60" y="108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09877E-6 C 0.00399 -0.00803 0.01806 -0.01605 0.02309 -0.01605 C 0.05399 -0.01605 0.08611 0.10895 0.08611 0.23395 C 0.08611 0.17099 0.10209 0.10895 0.11702 0.10895 C 0.13299 0.10895 0.14809 0.17191 0.14809 0.23395 C 0.14809 0.20308 0.15608 0.17099 0.16406 0.17099 C 0.17205 0.17099 0.18004 0.20216 0.18004 0.23395 C 0.18004 0.2179 0.1842 0.20308 0.18802 0.20308 C 0.19202 0.20308 0.19601 0.21883 0.19601 0.23395 C 0.19601 0.22592 0.19792 0.2179 0.2 0.2179 C 0.20104 0.2179 0.20399 0.22623 0.20399 0.23395 C 0.20399 0.22994 0.20504 0.22592 0.20608 0.22592 C 0.20608 0.22685 0.20799 0.22994 0.20799 0.23395 C 0.20799 0.23179 0.20799 0.22994 0.20903 0.22994 C 0.20903 0.23086 0.21007 0.2321 0.21007 0.23395 C 0.21007 0.23302 0.21007 0.23179 0.21007 0.23086 C 0.21111 0.23086 0.21111 0.23179 0.21111 0.23302 C 0.21215 0.23302 0.21215 0.2321 0.21215 0.23086 C 0.2132 0.23086 0.2132 0.23179 0.2132 0.23302 " pathEditMode="relative" rAng="0" ptsTypes="AAAAAAAAAAAAAAAAAAA">
                                      <p:cBhvr>
                                        <p:cTn id="5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60" y="108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5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09877E-6 C 0.00399 -0.00803 0.01806 -0.01605 0.02309 -0.01605 C 0.05399 -0.01605 0.08611 0.10895 0.08611 0.23395 C 0.08611 0.17099 0.10209 0.10895 0.11702 0.10895 C 0.13299 0.10895 0.14809 0.17191 0.14809 0.23395 C 0.14809 0.20308 0.15608 0.17099 0.16406 0.17099 C 0.17205 0.17099 0.18004 0.20216 0.18004 0.23395 C 0.18004 0.2179 0.1842 0.20308 0.18802 0.20308 C 0.19202 0.20308 0.19601 0.21883 0.19601 0.23395 C 0.19601 0.22592 0.19792 0.2179 0.2 0.2179 C 0.20104 0.2179 0.20399 0.22623 0.20399 0.23395 C 0.20399 0.22994 0.20504 0.22592 0.20608 0.22592 C 0.20608 0.22685 0.20799 0.22994 0.20799 0.23395 C 0.20799 0.23179 0.20799 0.22994 0.20903 0.22994 C 0.20903 0.23086 0.21007 0.2321 0.21007 0.23395 C 0.21007 0.23302 0.21007 0.23179 0.21007 0.23086 C 0.21111 0.23086 0.21111 0.23179 0.21111 0.23302 C 0.21215 0.23302 0.21215 0.2321 0.21215 0.23086 C 0.2132 0.23086 0.2132 0.23179 0.2132 0.23302 " pathEditMode="relative" rAng="0" ptsTypes="AAAAAAAAAAAAAAAAAAA">
                                      <p:cBhvr>
                                        <p:cTn id="5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60" y="108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0.00216 L -0.00469 0.27469 " pathEditMode="relative" rAng="0" ptsTypes="AA">
                                      <p:cBhvr>
                                        <p:cTn id="5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" y="138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750"/>
                            </p:stCondLst>
                            <p:childTnLst>
                              <p:par>
                                <p:cTn id="6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34568E-6 L -0.0033 0.26914 " pathEditMode="relative" rAng="0" ptsTypes="AA">
                                      <p:cBhvr>
                                        <p:cTn id="6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134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34568E-6 L -0.00295 0.26543 " pathEditMode="relative" rAng="0" ptsTypes="AA">
                                      <p:cBhvr>
                                        <p:cTn id="6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132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32 0.23302 L 0.5375 0.07315 " pathEditMode="relative" rAng="0" ptsTypes="AA">
                                      <p:cBhvr>
                                        <p:cTn id="6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15" y="-79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"/>
                            </p:stCondLst>
                            <p:childTnLst>
                              <p:par>
                                <p:cTn id="70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32 0.23302 L 0.53646 0.07315 " pathEditMode="relative" rAng="0" ptsTypes="AA">
                                      <p:cBhvr>
                                        <p:cTn id="71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63" y="-79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32 0.23302 L 0.53959 0.07315 " pathEditMode="relative" rAng="0" ptsTypes="AA">
                                      <p:cBhvr>
                                        <p:cTn id="7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19" y="-79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1" grpId="0"/>
      <p:bldP spid="22" grpId="0"/>
      <p:bldP spid="31" grpId="0"/>
      <p:bldP spid="3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105AB-DFB2-4C66-8A9A-9BEBFF499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Thematic Analysis</a:t>
            </a:r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DB9B40-6823-4651-A477-CE9774C3DD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7200F3D-929B-46C4-B90F-946B5AF47FA2}"/>
              </a:ext>
            </a:extLst>
          </p:cNvPr>
          <p:cNvSpPr txBox="1">
            <a:spLocks/>
          </p:cNvSpPr>
          <p:nvPr/>
        </p:nvSpPr>
        <p:spPr>
          <a:xfrm>
            <a:off x="3669993" y="1609576"/>
            <a:ext cx="4997832" cy="150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4F56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indent="-342900"/>
            <a:r>
              <a:rPr lang="en-AU" dirty="0"/>
              <a:t>A method for identifying, analysing, and reporting patterns (themes) within data.</a:t>
            </a:r>
            <a:endParaRPr lang="en-US" dirty="0"/>
          </a:p>
          <a:p>
            <a:pPr lvl="1" indent="-342900"/>
            <a:r>
              <a:rPr lang="en-US" dirty="0"/>
              <a:t>F</a:t>
            </a:r>
            <a:r>
              <a:rPr lang="en-US" sz="2000" dirty="0"/>
              <a:t>inancial difficulties</a:t>
            </a:r>
          </a:p>
          <a:p>
            <a:pPr lvl="1" indent="-342900"/>
            <a:r>
              <a:rPr lang="en-US" sz="2000" dirty="0"/>
              <a:t>Lack of awareness of energy benefits</a:t>
            </a:r>
          </a:p>
          <a:p>
            <a:pPr lvl="1" indent="-342900"/>
            <a:r>
              <a:rPr lang="en-US" sz="2000" dirty="0"/>
              <a:t>Lack of concern for environment</a:t>
            </a:r>
          </a:p>
          <a:p>
            <a:pPr lvl="1" indent="-342900"/>
            <a:r>
              <a:rPr lang="en-US" sz="2000" dirty="0"/>
              <a:t>Hassle concern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140822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736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04BC05-2BF4-4BB8-A6DF-83BB85307B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200C7E1-3943-4235-B2E2-2941B8B0C157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833812" y="255587"/>
          <a:ext cx="4657726" cy="46323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5346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5432D7-30EF-4394-8793-BB582CCAB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0580" y="1136988"/>
            <a:ext cx="3983890" cy="819900"/>
          </a:xfrm>
          <a:solidFill>
            <a:schemeClr val="bg1"/>
          </a:solidFill>
        </p:spPr>
        <p:txBody>
          <a:bodyPr/>
          <a:lstStyle/>
          <a:p>
            <a:pPr marL="63500" indent="0">
              <a:buNone/>
            </a:pPr>
            <a:r>
              <a:rPr lang="en-US" sz="4000" i="0" dirty="0">
                <a:solidFill>
                  <a:srgbClr val="00B050"/>
                </a:solidFill>
                <a:latin typeface="Dosis" panose="020B0604020202020204" charset="0"/>
              </a:rPr>
              <a:t>Ethical Implications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2DF083-409C-416C-B89A-F2CA7593A0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 lang="en"/>
          </a:p>
        </p:txBody>
      </p:sp>
      <p:sp>
        <p:nvSpPr>
          <p:cNvPr id="4" name="Shape 145">
            <a:extLst>
              <a:ext uri="{FF2B5EF4-FFF2-40B4-BE49-F238E27FC236}">
                <a16:creationId xmlns:a16="http://schemas.microsoft.com/office/drawing/2014/main" id="{300288FE-C936-40C3-BA3B-7743620D9514}"/>
              </a:ext>
            </a:extLst>
          </p:cNvPr>
          <p:cNvSpPr txBox="1">
            <a:spLocks/>
          </p:cNvSpPr>
          <p:nvPr/>
        </p:nvSpPr>
        <p:spPr>
          <a:xfrm>
            <a:off x="3252653" y="1956888"/>
            <a:ext cx="3510175" cy="2243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B148"/>
              </a:buClr>
              <a:buSzPts val="2600"/>
              <a:buFont typeface="Pontano Sans"/>
              <a:buChar char="⊷"/>
              <a:defRPr sz="2600" b="0" i="1" u="none" strike="noStrike" cap="none">
                <a:solidFill>
                  <a:srgbClr val="51B148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B148"/>
              </a:buClr>
              <a:buSzPts val="2600"/>
              <a:buFont typeface="Pontano Sans"/>
              <a:buChar char="⊶"/>
              <a:defRPr sz="2600" b="0" i="1" u="none" strike="noStrike" cap="none">
                <a:solidFill>
                  <a:srgbClr val="51B148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B148"/>
              </a:buClr>
              <a:buSzPts val="2600"/>
              <a:buFont typeface="Pontano Sans"/>
              <a:buChar char="⊸"/>
              <a:defRPr sz="2600" b="0" i="1" u="none" strike="noStrike" cap="none">
                <a:solidFill>
                  <a:srgbClr val="51B148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B148"/>
              </a:buClr>
              <a:buSzPts val="2600"/>
              <a:buFont typeface="Pontano Sans"/>
              <a:buChar char="●"/>
              <a:defRPr sz="2600" b="0" i="1" u="none" strike="noStrike" cap="none">
                <a:solidFill>
                  <a:srgbClr val="51B148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B148"/>
              </a:buClr>
              <a:buSzPts val="2600"/>
              <a:buFont typeface="Pontano Sans"/>
              <a:buChar char="○"/>
              <a:defRPr sz="2600" b="0" i="1" u="none" strike="noStrike" cap="none">
                <a:solidFill>
                  <a:srgbClr val="51B148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B148"/>
              </a:buClr>
              <a:buSzPts val="2600"/>
              <a:buFont typeface="Pontano Sans"/>
              <a:buChar char="■"/>
              <a:defRPr sz="2600" b="0" i="1" u="none" strike="noStrike" cap="none">
                <a:solidFill>
                  <a:srgbClr val="51B148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B148"/>
              </a:buClr>
              <a:buSzPts val="2600"/>
              <a:buFont typeface="Pontano Sans"/>
              <a:buChar char="●"/>
              <a:defRPr sz="2600" b="0" i="1" u="none" strike="noStrike" cap="none">
                <a:solidFill>
                  <a:srgbClr val="51B148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B148"/>
              </a:buClr>
              <a:buSzPts val="2600"/>
              <a:buFont typeface="Pontano Sans"/>
              <a:buChar char="○"/>
              <a:defRPr sz="2600" b="0" i="1" u="none" strike="noStrike" cap="none">
                <a:solidFill>
                  <a:srgbClr val="51B148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B148"/>
              </a:buClr>
              <a:buSzPts val="2600"/>
              <a:buFont typeface="Pontano Sans"/>
              <a:buChar char="■"/>
              <a:defRPr sz="2600" b="0" i="1" u="none" strike="noStrike" cap="none">
                <a:solidFill>
                  <a:srgbClr val="51B148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Participation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Private Data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do we handle these issues?</a:t>
            </a:r>
          </a:p>
        </p:txBody>
      </p:sp>
    </p:spTree>
    <p:extLst>
      <p:ext uri="{BB962C8B-B14F-4D97-AF65-F5344CB8AC3E}">
        <p14:creationId xmlns:p14="http://schemas.microsoft.com/office/powerpoint/2010/main" val="219748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4320075" y="498370"/>
            <a:ext cx="4366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Significance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3968818" y="1243714"/>
            <a:ext cx="5036309" cy="30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Current Energy Situation</a:t>
            </a:r>
            <a:endParaRPr lang="en-US" dirty="0"/>
          </a:p>
          <a:p>
            <a:pPr lvl="1"/>
            <a:r>
              <a:rPr lang="en" dirty="0"/>
              <a:t>60% of Greenhouse Gas – Consumer Use</a:t>
            </a:r>
            <a:br>
              <a:rPr lang="en" dirty="0"/>
            </a:br>
            <a:r>
              <a:rPr lang="en-AU" sz="1400" dirty="0" smtClean="0">
                <a:solidFill>
                  <a:schemeClr val="accent3">
                    <a:lumMod val="75000"/>
                  </a:schemeClr>
                </a:solidFill>
              </a:rPr>
              <a:t>(International </a:t>
            </a:r>
            <a:r>
              <a:rPr lang="en-AU" sz="1400" dirty="0">
                <a:solidFill>
                  <a:schemeClr val="accent3">
                    <a:lumMod val="75000"/>
                  </a:schemeClr>
                </a:solidFill>
              </a:rPr>
              <a:t>Energy </a:t>
            </a:r>
            <a:r>
              <a:rPr lang="en-AU" sz="1400" dirty="0" smtClean="0">
                <a:solidFill>
                  <a:schemeClr val="accent3">
                    <a:lumMod val="75000"/>
                  </a:schemeClr>
                </a:solidFill>
              </a:rPr>
              <a:t>Agency, 2015</a:t>
            </a:r>
            <a:r>
              <a:rPr lang="en-AU" sz="1400" dirty="0">
                <a:solidFill>
                  <a:schemeClr val="accent3">
                    <a:lumMod val="75000"/>
                  </a:schemeClr>
                </a:solidFill>
              </a:rPr>
              <a:t>)</a:t>
            </a:r>
            <a:endParaRPr lang="en" sz="1400" dirty="0">
              <a:solidFill>
                <a:schemeClr val="accent3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r>
              <a:rPr lang="en" dirty="0"/>
              <a:t>A Multitude of Reasons</a:t>
            </a:r>
          </a:p>
          <a:p>
            <a:pPr lvl="1"/>
            <a:r>
              <a:rPr lang="en" dirty="0"/>
              <a:t>Why are our results significant?</a:t>
            </a:r>
          </a:p>
          <a:p>
            <a:pPr lvl="1"/>
            <a:r>
              <a:rPr lang="en" dirty="0"/>
              <a:t>Consumer patterns and adaptation of schemes</a:t>
            </a:r>
          </a:p>
          <a:p>
            <a:pPr>
              <a:spcBef>
                <a:spcPts val="0"/>
              </a:spcBef>
            </a:pPr>
            <a:endParaRPr lang="e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" name="Shape 387">
            <a:extLst>
              <a:ext uri="{FF2B5EF4-FFF2-40B4-BE49-F238E27FC236}">
                <a16:creationId xmlns:a16="http://schemas.microsoft.com/office/drawing/2014/main" id="{0210C5E9-41BE-45B8-9DA6-68062868336F}"/>
              </a:ext>
            </a:extLst>
          </p:cNvPr>
          <p:cNvSpPr/>
          <p:nvPr/>
        </p:nvSpPr>
        <p:spPr>
          <a:xfrm>
            <a:off x="4731741" y="4559620"/>
            <a:ext cx="384894" cy="335905"/>
          </a:xfrm>
          <a:custGeom>
            <a:avLst/>
            <a:gdLst/>
            <a:ahLst/>
            <a:cxnLst/>
            <a:rect l="0" t="0" r="0" b="0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Shape 581">
            <a:extLst>
              <a:ext uri="{FF2B5EF4-FFF2-40B4-BE49-F238E27FC236}">
                <a16:creationId xmlns:a16="http://schemas.microsoft.com/office/drawing/2014/main" id="{AC2AA609-EFB0-46D6-A366-CECFFBDCAEE3}"/>
              </a:ext>
            </a:extLst>
          </p:cNvPr>
          <p:cNvGrpSpPr/>
          <p:nvPr/>
        </p:nvGrpSpPr>
        <p:grpSpPr>
          <a:xfrm>
            <a:off x="5309364" y="4586050"/>
            <a:ext cx="393043" cy="332833"/>
            <a:chOff x="5275975" y="4344850"/>
            <a:chExt cx="470150" cy="398125"/>
          </a:xfrm>
        </p:grpSpPr>
        <p:sp>
          <p:nvSpPr>
            <p:cNvPr id="8" name="Shape 582">
              <a:extLst>
                <a:ext uri="{FF2B5EF4-FFF2-40B4-BE49-F238E27FC236}">
                  <a16:creationId xmlns:a16="http://schemas.microsoft.com/office/drawing/2014/main" id="{70142D42-50DD-4B69-B9F9-83698EC47A5A}"/>
                </a:ext>
              </a:extLst>
            </p:cNvPr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0" t="0" r="0" b="0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51B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Shape 583">
              <a:extLst>
                <a:ext uri="{FF2B5EF4-FFF2-40B4-BE49-F238E27FC236}">
                  <a16:creationId xmlns:a16="http://schemas.microsoft.com/office/drawing/2014/main" id="{BA1822DF-28D4-4547-87CD-06D012F822D5}"/>
                </a:ext>
              </a:extLst>
            </p:cNvPr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0" t="0" r="0" b="0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51B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Shape 584">
              <a:extLst>
                <a:ext uri="{FF2B5EF4-FFF2-40B4-BE49-F238E27FC236}">
                  <a16:creationId xmlns:a16="http://schemas.microsoft.com/office/drawing/2014/main" id="{7C95BB78-3769-43AC-AE4B-387670B20782}"/>
                </a:ext>
              </a:extLst>
            </p:cNvPr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0" t="0" r="0" b="0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51B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Shape 585">
            <a:extLst>
              <a:ext uri="{FF2B5EF4-FFF2-40B4-BE49-F238E27FC236}">
                <a16:creationId xmlns:a16="http://schemas.microsoft.com/office/drawing/2014/main" id="{C3179944-9FB1-4527-8FA3-6337CABFBF45}"/>
              </a:ext>
            </a:extLst>
          </p:cNvPr>
          <p:cNvSpPr/>
          <p:nvPr/>
        </p:nvSpPr>
        <p:spPr>
          <a:xfrm>
            <a:off x="5893001" y="4575992"/>
            <a:ext cx="353252" cy="353231"/>
          </a:xfrm>
          <a:custGeom>
            <a:avLst/>
            <a:gdLst/>
            <a:ahLst/>
            <a:cxnLst/>
            <a:rect l="0" t="0" r="0" b="0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Shape 586">
            <a:extLst>
              <a:ext uri="{FF2B5EF4-FFF2-40B4-BE49-F238E27FC236}">
                <a16:creationId xmlns:a16="http://schemas.microsoft.com/office/drawing/2014/main" id="{6C24CA8D-DD12-4AAA-8273-C5254EE2A27E}"/>
              </a:ext>
            </a:extLst>
          </p:cNvPr>
          <p:cNvGrpSpPr/>
          <p:nvPr/>
        </p:nvGrpSpPr>
        <p:grpSpPr>
          <a:xfrm>
            <a:off x="6451736" y="4559043"/>
            <a:ext cx="362448" cy="386926"/>
            <a:chOff x="6642425" y="4312500"/>
            <a:chExt cx="433550" cy="462825"/>
          </a:xfrm>
        </p:grpSpPr>
        <p:sp>
          <p:nvSpPr>
            <p:cNvPr id="15" name="Shape 587">
              <a:extLst>
                <a:ext uri="{FF2B5EF4-FFF2-40B4-BE49-F238E27FC236}">
                  <a16:creationId xmlns:a16="http://schemas.microsoft.com/office/drawing/2014/main" id="{093BCF9D-5556-4D99-B9DE-BD90F4E7FDF9}"/>
                </a:ext>
              </a:extLst>
            </p:cNvPr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0" t="0" r="0" b="0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51B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588">
              <a:extLst>
                <a:ext uri="{FF2B5EF4-FFF2-40B4-BE49-F238E27FC236}">
                  <a16:creationId xmlns:a16="http://schemas.microsoft.com/office/drawing/2014/main" id="{9BAA5620-7EB4-4999-A17D-E76CAB20ED47}"/>
                </a:ext>
              </a:extLst>
            </p:cNvPr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0" t="0" r="0" b="0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51B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589">
              <a:extLst>
                <a:ext uri="{FF2B5EF4-FFF2-40B4-BE49-F238E27FC236}">
                  <a16:creationId xmlns:a16="http://schemas.microsoft.com/office/drawing/2014/main" id="{9F8F30D7-5CC5-4293-B363-0902256D109F}"/>
                </a:ext>
              </a:extLst>
            </p:cNvPr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0" t="0" r="0" b="0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51B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4975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33</a:t>
            </a:fld>
            <a:endParaRPr lang="en"/>
          </a:p>
        </p:txBody>
      </p:sp>
      <p:sp>
        <p:nvSpPr>
          <p:cNvPr id="192" name="Shape 192"/>
          <p:cNvSpPr txBox="1">
            <a:spLocks noGrp="1"/>
          </p:cNvSpPr>
          <p:nvPr>
            <p:ph type="title" idx="4294967295"/>
          </p:nvPr>
        </p:nvSpPr>
        <p:spPr>
          <a:xfrm>
            <a:off x="0" y="1755775"/>
            <a:ext cx="9144000" cy="8159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AU" sz="6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 time is now.</a:t>
            </a:r>
            <a:endParaRPr sz="6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5EB256-AE63-4842-99D4-CF6269D879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79D8EC-74F7-439B-9813-71F0A22959C0}"/>
              </a:ext>
            </a:extLst>
          </p:cNvPr>
          <p:cNvSpPr/>
          <p:nvPr/>
        </p:nvSpPr>
        <p:spPr>
          <a:xfrm>
            <a:off x="350559" y="883618"/>
            <a:ext cx="8489852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GB" sz="1100" dirty="0">
                <a:latin typeface="Pontano Sans" pitchFamily="2" charset="0"/>
              </a:rPr>
              <a:t>2033.0.55.001 - Census of Population and Housing: Socio-Economic Indexes for Areas (SEIFA), Australia, 2016. (2016). Abs.gov.au. Retrieved 2 May 2018, from </a:t>
            </a:r>
            <a:r>
              <a:rPr lang="en-GB" sz="1100" u="sng" dirty="0">
                <a:solidFill>
                  <a:srgbClr val="1155CC"/>
                </a:solidFill>
                <a:latin typeface="Pontano Sans" pitchFamily="2" charset="0"/>
                <a:hlinkClick r:id="rId2"/>
              </a:rPr>
              <a:t>http://www.abs.gov.au/ausstats/abs@.nsf/Lookup/by%20Subject/2033.0.55.001~2016~Main%20Features~IRSAD%20Interactive%20Map~16</a:t>
            </a:r>
            <a:endParaRPr lang="en-GB" sz="1100" u="sng" dirty="0">
              <a:solidFill>
                <a:srgbClr val="1155CC"/>
              </a:solidFill>
              <a:latin typeface="Pontano Sans" pitchFamily="2" charset="0"/>
            </a:endParaRPr>
          </a:p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GB" sz="1100" dirty="0">
                <a:latin typeface="Pontano Sans" pitchFamily="2" charset="0"/>
              </a:rPr>
              <a:t>Balcombe, P., Rigby, D., &amp; </a:t>
            </a:r>
            <a:r>
              <a:rPr lang="en-GB" sz="1100" dirty="0" err="1">
                <a:latin typeface="Pontano Sans" pitchFamily="2" charset="0"/>
              </a:rPr>
              <a:t>Azapagic</a:t>
            </a:r>
            <a:r>
              <a:rPr lang="en-GB" sz="1100" dirty="0">
                <a:latin typeface="Pontano Sans" pitchFamily="2" charset="0"/>
              </a:rPr>
              <a:t>, A. (2013). Motivations and barriers associated with adopting microgeneration energy technologies in the UK. Renewable And Sustainable Energy Reviews, 22, 655-666.</a:t>
            </a:r>
          </a:p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100" dirty="0">
                <a:latin typeface="Pontano Sans" pitchFamily="2" charset="0"/>
              </a:rPr>
              <a:t>Sommerfeld, J., Buys, L., </a:t>
            </a:r>
            <a:r>
              <a:rPr lang="en-US" sz="1100" dirty="0" err="1">
                <a:latin typeface="Pontano Sans" pitchFamily="2" charset="0"/>
              </a:rPr>
              <a:t>Mengersen</a:t>
            </a:r>
            <a:r>
              <a:rPr lang="en-US" sz="1100" dirty="0">
                <a:latin typeface="Pontano Sans" pitchFamily="2" charset="0"/>
              </a:rPr>
              <a:t>, K., &amp; Vine, D. (2017). Influence of demographic variables on uptake of domestic solar photovoltaic technology. Renewable And Sustainable Energy Reviews, 67, 315-323.</a:t>
            </a:r>
          </a:p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100" dirty="0" err="1">
                <a:latin typeface="Pontano Sans" pitchFamily="2" charset="0"/>
              </a:rPr>
              <a:t>Nwokocha</a:t>
            </a:r>
            <a:r>
              <a:rPr lang="en-US" sz="1100" dirty="0">
                <a:latin typeface="Pontano Sans" pitchFamily="2" charset="0"/>
              </a:rPr>
              <a:t>, C., Okoro, U., &amp; </a:t>
            </a:r>
            <a:r>
              <a:rPr lang="en-US" sz="1100" dirty="0" err="1">
                <a:latin typeface="Pontano Sans" pitchFamily="2" charset="0"/>
              </a:rPr>
              <a:t>Usoh</a:t>
            </a:r>
            <a:r>
              <a:rPr lang="en-US" sz="1100" dirty="0">
                <a:latin typeface="Pontano Sans" pitchFamily="2" charset="0"/>
              </a:rPr>
              <a:t>, C. (2018). Photovoltaics in Nigeria – Awareness, attitude and expected benefit based on a qualitative survey across regions. Renewable Energy, 116(PA), 176–182. doi:10.1016/</a:t>
            </a:r>
            <a:r>
              <a:rPr lang="en-US" sz="1100" dirty="0" err="1">
                <a:latin typeface="Pontano Sans" pitchFamily="2" charset="0"/>
              </a:rPr>
              <a:t>j.renene</a:t>
            </a:r>
            <a:endParaRPr lang="en-US" sz="1100" dirty="0">
              <a:latin typeface="Pontano Sans" pitchFamily="2" charset="0"/>
            </a:endParaRPr>
          </a:p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GB" sz="1100" dirty="0">
                <a:latin typeface="Pontano Sans" pitchFamily="2" charset="0"/>
              </a:rPr>
              <a:t>Ward, M., Meade, A., Allred, C., </a:t>
            </a:r>
            <a:r>
              <a:rPr lang="en-GB" sz="1100" dirty="0" err="1">
                <a:latin typeface="Pontano Sans" pitchFamily="2" charset="0"/>
              </a:rPr>
              <a:t>Pappalardo</a:t>
            </a:r>
            <a:r>
              <a:rPr lang="en-GB" sz="1100" dirty="0">
                <a:latin typeface="Pontano Sans" pitchFamily="2" charset="0"/>
              </a:rPr>
              <a:t>, G., &amp; Stoughton, J. (2017). Careless response and attrition as sources of bias in online survey assessments of personality traits and performance. Computers in Human </a:t>
            </a:r>
            <a:r>
              <a:rPr lang="en-GB" sz="1100" dirty="0" err="1">
                <a:latin typeface="Pontano Sans" pitchFamily="2" charset="0"/>
              </a:rPr>
              <a:t>Behavior</a:t>
            </a:r>
            <a:r>
              <a:rPr lang="en-GB" sz="1100" dirty="0">
                <a:latin typeface="Pontano Sans" pitchFamily="2" charset="0"/>
              </a:rPr>
              <a:t>, 76, 417–430. doi:10.1016/j.chb.2017.06.032</a:t>
            </a:r>
            <a:r>
              <a:rPr lang="en-US" sz="1100" dirty="0">
                <a:latin typeface="Pontano Sans" pitchFamily="2" charset="0"/>
              </a:rPr>
              <a:t>.2017.09.070</a:t>
            </a:r>
          </a:p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GB" sz="1100" dirty="0" err="1">
                <a:latin typeface="Pontano Sans" pitchFamily="2" charset="0"/>
              </a:rPr>
              <a:t>Meteotest</a:t>
            </a:r>
            <a:r>
              <a:rPr lang="en-GB" sz="1100" dirty="0">
                <a:latin typeface="Pontano Sans" pitchFamily="2" charset="0"/>
              </a:rPr>
              <a:t> (2015). World – Yearly sum of Direct Normal Irradiation (DNI)(1991-2010), grid cells: 0.125° [image]. Retrieved from:  </a:t>
            </a:r>
            <a:r>
              <a:rPr lang="en-GB" sz="1100" dirty="0">
                <a:latin typeface="Pontano Sans" pitchFamily="2" charset="0"/>
                <a:hlinkClick r:id="rId3"/>
              </a:rPr>
              <a:t>http://www.meteonorm.com/images/uploads/demo_uploads/dni_v715_hr.png</a:t>
            </a:r>
            <a:endParaRPr lang="en-GB" sz="1100" dirty="0">
              <a:latin typeface="Pontano Sans" pitchFamily="2" charset="0"/>
            </a:endParaRPr>
          </a:p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GB" sz="1100" dirty="0">
                <a:latin typeface="Pontano Sans" pitchFamily="2" charset="0"/>
              </a:rPr>
              <a:t>International Energy Agency (2015). Energy and Climate Change 2015. Retrieved from: </a:t>
            </a:r>
            <a:r>
              <a:rPr lang="en-GB" sz="1100" dirty="0">
                <a:latin typeface="Pontano Sans" pitchFamily="2" charset="0"/>
                <a:hlinkClick r:id="rId4"/>
              </a:rPr>
              <a:t>https://www.iea.org/publications/freepublications/publication/WEO2015SpecialReportonEnergyandClimateChange.pdf</a:t>
            </a:r>
            <a:endParaRPr lang="en-GB" sz="1100" dirty="0">
              <a:latin typeface="Pontano Sans" pitchFamily="2" charset="0"/>
            </a:endParaRPr>
          </a:p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100" dirty="0">
                <a:latin typeface="Pontano Sans" pitchFamily="2" charset="0"/>
              </a:rPr>
              <a:t>E. </a:t>
            </a:r>
            <a:r>
              <a:rPr lang="en-US" sz="1100" dirty="0" err="1">
                <a:latin typeface="Pontano Sans" pitchFamily="2" charset="0"/>
              </a:rPr>
              <a:t>Moula</a:t>
            </a:r>
            <a:r>
              <a:rPr lang="en-US" sz="1100" dirty="0">
                <a:latin typeface="Pontano Sans" pitchFamily="2" charset="0"/>
              </a:rPr>
              <a:t>, M., </a:t>
            </a:r>
            <a:r>
              <a:rPr lang="en-US" sz="1100" dirty="0" err="1">
                <a:latin typeface="Pontano Sans" pitchFamily="2" charset="0"/>
              </a:rPr>
              <a:t>Maula</a:t>
            </a:r>
            <a:r>
              <a:rPr lang="en-US" sz="1100" dirty="0">
                <a:latin typeface="Pontano Sans" pitchFamily="2" charset="0"/>
              </a:rPr>
              <a:t>, J., </a:t>
            </a:r>
            <a:r>
              <a:rPr lang="en-US" sz="1100" dirty="0" err="1">
                <a:latin typeface="Pontano Sans" pitchFamily="2" charset="0"/>
              </a:rPr>
              <a:t>Hamdy</a:t>
            </a:r>
            <a:r>
              <a:rPr lang="en-US" sz="1100" dirty="0">
                <a:latin typeface="Pontano Sans" pitchFamily="2" charset="0"/>
              </a:rPr>
              <a:t>, M., Fang, T., Jung, N., &amp; </a:t>
            </a:r>
            <a:r>
              <a:rPr lang="en-US" sz="1100" dirty="0" err="1">
                <a:latin typeface="Pontano Sans" pitchFamily="2" charset="0"/>
              </a:rPr>
              <a:t>Lahdelma</a:t>
            </a:r>
            <a:r>
              <a:rPr lang="en-US" sz="1100" dirty="0">
                <a:latin typeface="Pontano Sans" pitchFamily="2" charset="0"/>
              </a:rPr>
              <a:t>, R. (2013). Researching social acceptability of renewable energy technologies in Finland. International Journal Of Sustainable Built Environment, 2(1), 89-98.</a:t>
            </a:r>
          </a:p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endParaRPr lang="en-US" sz="1100" dirty="0">
              <a:latin typeface="Pontano Sans" pitchFamily="2" charset="0"/>
            </a:endParaRPr>
          </a:p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endParaRPr lang="en-US" sz="1100" dirty="0">
              <a:latin typeface="Pontano Sans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B997E9-2D87-40B0-8A5B-6A0FAA662D51}"/>
              </a:ext>
            </a:extLst>
          </p:cNvPr>
          <p:cNvSpPr/>
          <p:nvPr/>
        </p:nvSpPr>
        <p:spPr>
          <a:xfrm>
            <a:off x="2084428" y="98360"/>
            <a:ext cx="458138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osis" panose="020B0604020202020204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88427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47E6A30-D0AB-4305-ADD0-FAD66B0E72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8043" y="1732684"/>
            <a:ext cx="5367914" cy="1678132"/>
          </a:xfrm>
        </p:spPr>
        <p:txBody>
          <a:bodyPr/>
          <a:lstStyle/>
          <a:p>
            <a:pPr algn="ctr"/>
            <a:r>
              <a:rPr lang="en-AU" sz="96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99B0DD-01A6-4CEC-8992-54A1A24B5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5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9F8E76-85CA-47AA-A389-F3DDE0DF2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05" y="0"/>
            <a:ext cx="8454164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99DDE0-5C28-4561-B889-FAF5195BD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26" y="-7112932"/>
            <a:ext cx="26768450" cy="16285882"/>
          </a:xfrm>
          <a:prstGeom prst="rect">
            <a:avLst/>
          </a:prstGeom>
        </p:spPr>
      </p:pic>
      <p:pic>
        <p:nvPicPr>
          <p:cNvPr id="9" name="Picture 2" descr="Goal 7 Affordable and Clean Energy">
            <a:extLst>
              <a:ext uri="{FF2B5EF4-FFF2-40B4-BE49-F238E27FC236}">
                <a16:creationId xmlns:a16="http://schemas.microsoft.com/office/drawing/2014/main" id="{B7FB534F-070B-4874-89BE-95CEB5247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64" y="368956"/>
            <a:ext cx="4044294" cy="404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49819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4674443" y="1328049"/>
            <a:ext cx="4366800" cy="21155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UN Goal 7: </a:t>
            </a:r>
            <a:r>
              <a:rPr lang="en-GB"/>
              <a:t/>
            </a:r>
            <a:br>
              <a:rPr lang="en-GB"/>
            </a:br>
            <a:r>
              <a:rPr lang="en-GB" sz="2400" dirty="0"/>
              <a:t>Ensure access to affordable, reliable, sustainable and modern energy for all</a:t>
            </a:r>
            <a:endParaRPr dirty="0"/>
          </a:p>
        </p:txBody>
      </p:sp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51B148"/>
                </a:solidFill>
                <a:effectLst/>
                <a:uLnTx/>
                <a:uFillTx/>
                <a:latin typeface="Dosis Light"/>
                <a:sym typeface="Dosis Light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51B148"/>
              </a:solidFill>
              <a:effectLst/>
              <a:uLnTx/>
              <a:uFillTx/>
              <a:latin typeface="Dosis Light"/>
              <a:sym typeface="Dosis Light"/>
            </a:endParaRPr>
          </a:p>
        </p:txBody>
      </p:sp>
      <p:pic>
        <p:nvPicPr>
          <p:cNvPr id="1026" name="Picture 2" descr="Goal 7 Affordable and Clean Energy">
            <a:extLst>
              <a:ext uri="{FF2B5EF4-FFF2-40B4-BE49-F238E27FC236}">
                <a16:creationId xmlns:a16="http://schemas.microsoft.com/office/drawing/2014/main" id="{124CB4B7-E102-4DD2-928B-DB8217908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64" y="368956"/>
            <a:ext cx="4044294" cy="404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09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696EC-1761-47DA-831E-107BF6BEA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75" y="1880850"/>
            <a:ext cx="4366800" cy="690900"/>
          </a:xfrm>
        </p:spPr>
        <p:txBody>
          <a:bodyPr/>
          <a:lstStyle/>
          <a:p>
            <a:r>
              <a:rPr lang="en-US" dirty="0"/>
              <a:t>Renewable Energy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53A7C1-78BC-49B9-804D-39E2BAADF5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51B148"/>
                </a:solidFill>
                <a:effectLst/>
                <a:uLnTx/>
                <a:uFillTx/>
                <a:latin typeface="Dosis Light"/>
                <a:sym typeface="Dosis Light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51B148"/>
              </a:solidFill>
              <a:effectLst/>
              <a:uLnTx/>
              <a:uFillTx/>
              <a:latin typeface="Dosis Light"/>
              <a:sym typeface="Dosis Ligh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C0803E-1F02-4E55-A80A-3CB723316537}"/>
              </a:ext>
            </a:extLst>
          </p:cNvPr>
          <p:cNvSpPr txBox="1">
            <a:spLocks/>
          </p:cNvSpPr>
          <p:nvPr/>
        </p:nvSpPr>
        <p:spPr>
          <a:xfrm>
            <a:off x="4320075" y="2571750"/>
            <a:ext cx="43668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defRPr sz="3600" b="0" i="0" u="none" strike="noStrike" cap="none">
                <a:solidFill>
                  <a:srgbClr val="9BCF63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CF63"/>
              </a:buClr>
              <a:buSzPts val="3600"/>
              <a:buFont typeface="Dosis Light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9BCF63"/>
                </a:solidFill>
                <a:effectLst/>
                <a:uLnTx/>
                <a:uFillTx/>
                <a:latin typeface="Dosis Light"/>
                <a:sym typeface="Dosis Light"/>
              </a:rPr>
              <a:t>Solar Power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osis Light"/>
              <a:sym typeface="Dosis Light"/>
            </a:endParaRPr>
          </a:p>
        </p:txBody>
      </p:sp>
    </p:spTree>
    <p:extLst>
      <p:ext uri="{BB962C8B-B14F-4D97-AF65-F5344CB8AC3E}">
        <p14:creationId xmlns:p14="http://schemas.microsoft.com/office/powerpoint/2010/main" val="408347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Renewable energy alternatives</a:t>
            </a:r>
          </a:p>
        </p:txBody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600"/>
              </a:spcBef>
              <a:spcAft>
                <a:spcPts val="0"/>
              </a:spcAft>
            </a:pPr>
            <a:r>
              <a:rPr lang="en" dirty="0"/>
              <a:t>Geothermal</a:t>
            </a:r>
          </a:p>
          <a:p>
            <a:pPr marL="342900" indent="-342900"/>
            <a:r>
              <a:rPr lang="en" dirty="0"/>
              <a:t>Wind</a:t>
            </a:r>
          </a:p>
          <a:p>
            <a:pPr marL="342900" indent="-342900"/>
            <a:r>
              <a:rPr lang="en" dirty="0"/>
              <a:t>Hydro</a:t>
            </a:r>
          </a:p>
          <a:p>
            <a:pPr marL="342900" indent="-342900"/>
            <a:r>
              <a:rPr lang="en" dirty="0"/>
              <a:t>Biofuels</a:t>
            </a:r>
          </a:p>
          <a:p>
            <a:pPr marL="342900" indent="-342900"/>
            <a:r>
              <a:rPr lang="en" dirty="0"/>
              <a:t>Natural gas</a:t>
            </a:r>
          </a:p>
        </p:txBody>
      </p:sp>
      <p:sp>
        <p:nvSpPr>
          <p:cNvPr id="187" name="Shape 18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51B148"/>
                </a:solidFill>
                <a:effectLst/>
                <a:uLnTx/>
                <a:uFillTx/>
                <a:latin typeface="Dosis Light"/>
                <a:sym typeface="Dosis Light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51B148"/>
              </a:solidFill>
              <a:effectLst/>
              <a:uLnTx/>
              <a:uFillTx/>
              <a:latin typeface="Dosis Light"/>
              <a:sym typeface="Dosis Light"/>
            </a:endParaRPr>
          </a:p>
        </p:txBody>
      </p:sp>
    </p:spTree>
    <p:extLst>
      <p:ext uri="{BB962C8B-B14F-4D97-AF65-F5344CB8AC3E}">
        <p14:creationId xmlns:p14="http://schemas.microsoft.com/office/powerpoint/2010/main" val="52732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4A49CF-CD27-46B5-AEE5-6383B0410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75" y="626525"/>
            <a:ext cx="4366800" cy="690900"/>
          </a:xfrm>
        </p:spPr>
        <p:txBody>
          <a:bodyPr/>
          <a:lstStyle/>
          <a:p>
            <a:r>
              <a:rPr lang="en-US"/>
              <a:t>Why Solar?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0CEE4-30B2-4037-9673-974476873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75" y="1461175"/>
            <a:ext cx="4366800" cy="3055800"/>
          </a:xfrm>
        </p:spPr>
        <p:txBody>
          <a:bodyPr/>
          <a:lstStyle/>
          <a:p>
            <a:r>
              <a:rPr lang="en-US" dirty="0"/>
              <a:t>Photovoltaic Cells are</a:t>
            </a:r>
          </a:p>
          <a:p>
            <a:pPr lvl="1"/>
            <a:r>
              <a:rPr lang="en-US" dirty="0"/>
              <a:t>Widely commercially available</a:t>
            </a:r>
          </a:p>
          <a:p>
            <a:pPr lvl="1"/>
            <a:r>
              <a:rPr lang="en-US" dirty="0"/>
              <a:t>Fairly reliable</a:t>
            </a:r>
          </a:p>
          <a:p>
            <a:pPr lvl="1"/>
            <a:r>
              <a:rPr lang="en-US" dirty="0"/>
              <a:t>Reasonably efficient</a:t>
            </a:r>
          </a:p>
          <a:p>
            <a:pPr lvl="1"/>
            <a:r>
              <a:rPr lang="en-US" dirty="0"/>
              <a:t>Most accessible for individual use</a:t>
            </a:r>
          </a:p>
          <a:p>
            <a:pPr lvl="1"/>
            <a:r>
              <a:rPr lang="en-US" dirty="0"/>
              <a:t>Already widely adopted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B35705-FB60-4FFA-85C3-D36F7EB2C1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51B148"/>
                </a:solidFill>
                <a:effectLst/>
                <a:uLnTx/>
                <a:uFillTx/>
                <a:latin typeface="Dosis Light"/>
                <a:sym typeface="Dosis Light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lang="en" sz="1300" b="0" i="0" u="none" strike="noStrike" kern="0" cap="none" spc="0" normalizeH="0" baseline="0" noProof="0">
              <a:ln>
                <a:noFill/>
              </a:ln>
              <a:solidFill>
                <a:srgbClr val="51B148"/>
              </a:solidFill>
              <a:effectLst/>
              <a:uLnTx/>
              <a:uFillTx/>
              <a:latin typeface="Dosis Light"/>
              <a:sym typeface="Dosi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3991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lan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2146</TotalTime>
  <Words>894</Words>
  <Application>Microsoft Office PowerPoint</Application>
  <PresentationFormat>On-screen Show (16:9)</PresentationFormat>
  <Paragraphs>174</Paragraphs>
  <Slides>34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Dosis Light</vt:lpstr>
      <vt:lpstr>Dosis</vt:lpstr>
      <vt:lpstr>Pontano Sans</vt:lpstr>
      <vt:lpstr>Courier New</vt:lpstr>
      <vt:lpstr>Solanio template</vt:lpstr>
      <vt:lpstr>PowerPoint Presentation</vt:lpstr>
      <vt:lpstr>Renewable Energy Trends: Factors influencing the adoption of photovoltaic microgeneration technologies</vt:lpstr>
      <vt:lpstr>PowerPoint Presentation</vt:lpstr>
      <vt:lpstr>PowerPoint Presentation</vt:lpstr>
      <vt:lpstr>PowerPoint Presentation</vt:lpstr>
      <vt:lpstr>UN Goal 7:  Ensure access to affordable, reliable, sustainable and modern energy for all</vt:lpstr>
      <vt:lpstr>Renewable Energy</vt:lpstr>
      <vt:lpstr>Renewable energy alternatives</vt:lpstr>
      <vt:lpstr>Why Solar?</vt:lpstr>
      <vt:lpstr>PowerPoint Presentation</vt:lpstr>
      <vt:lpstr>PowerPoint Presentation</vt:lpstr>
      <vt:lpstr>So what are the barriers or motivations?</vt:lpstr>
      <vt:lpstr>Gap in Knowledge What makes us different?</vt:lpstr>
      <vt:lpstr>What makes us different?</vt:lpstr>
      <vt:lpstr>PowerPoint Presentation</vt:lpstr>
      <vt:lpstr>PowerPoint Presentation</vt:lpstr>
      <vt:lpstr>Research Process</vt:lpstr>
      <vt:lpstr>PowerPoint Presentation</vt:lpstr>
      <vt:lpstr>Postal Survey</vt:lpstr>
      <vt:lpstr>Suburb Selection</vt:lpstr>
      <vt:lpstr>PowerPoint Presentation</vt:lpstr>
      <vt:lpstr>Introductory Questions</vt:lpstr>
      <vt:lpstr>PowerPoint Presentation</vt:lpstr>
      <vt:lpstr>Likert Scale</vt:lpstr>
      <vt:lpstr>PowerPoint Presentation</vt:lpstr>
      <vt:lpstr>PowerPoint Presentation</vt:lpstr>
      <vt:lpstr>PowerPoint Presentation</vt:lpstr>
      <vt:lpstr>PowerPoint Presentation</vt:lpstr>
      <vt:lpstr>Thematic Analysis</vt:lpstr>
      <vt:lpstr>PowerPoint Presentation</vt:lpstr>
      <vt:lpstr>PowerPoint Presentation</vt:lpstr>
      <vt:lpstr>Significance</vt:lpstr>
      <vt:lpstr>The time is now.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Owen Santoso</dc:creator>
  <cp:lastModifiedBy>ksk-is-lecturns</cp:lastModifiedBy>
  <cp:revision>84</cp:revision>
  <dcterms:modified xsi:type="dcterms:W3CDTF">2018-05-23T03:39:10Z</dcterms:modified>
</cp:coreProperties>
</file>